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1" r:id="rId2"/>
    <p:sldMasterId id="2147483654" r:id="rId3"/>
    <p:sldMasterId id="2147483655" r:id="rId4"/>
  </p:sldMasterIdLst>
  <p:notesMasterIdLst>
    <p:notesMasterId r:id="rId53"/>
  </p:notesMasterIdLst>
  <p:handoutMasterIdLst>
    <p:handoutMasterId r:id="rId54"/>
  </p:handoutMasterIdLst>
  <p:sldIdLst>
    <p:sldId id="256" r:id="rId5"/>
    <p:sldId id="257" r:id="rId6"/>
    <p:sldId id="286" r:id="rId7"/>
    <p:sldId id="265" r:id="rId8"/>
    <p:sldId id="260" r:id="rId9"/>
    <p:sldId id="272" r:id="rId10"/>
    <p:sldId id="274" r:id="rId11"/>
    <p:sldId id="261" r:id="rId12"/>
    <p:sldId id="268" r:id="rId13"/>
    <p:sldId id="267" r:id="rId14"/>
    <p:sldId id="279" r:id="rId15"/>
    <p:sldId id="280" r:id="rId16"/>
    <p:sldId id="281" r:id="rId17"/>
    <p:sldId id="284" r:id="rId18"/>
    <p:sldId id="305" r:id="rId19"/>
    <p:sldId id="307" r:id="rId20"/>
    <p:sldId id="288" r:id="rId21"/>
    <p:sldId id="298" r:id="rId22"/>
    <p:sldId id="299" r:id="rId23"/>
    <p:sldId id="311" r:id="rId24"/>
    <p:sldId id="289" r:id="rId25"/>
    <p:sldId id="302" r:id="rId26"/>
    <p:sldId id="308" r:id="rId27"/>
    <p:sldId id="300" r:id="rId28"/>
    <p:sldId id="301" r:id="rId29"/>
    <p:sldId id="290" r:id="rId30"/>
    <p:sldId id="303" r:id="rId31"/>
    <p:sldId id="292" r:id="rId32"/>
    <p:sldId id="291" r:id="rId33"/>
    <p:sldId id="293" r:id="rId34"/>
    <p:sldId id="304" r:id="rId35"/>
    <p:sldId id="312" r:id="rId36"/>
    <p:sldId id="258" r:id="rId37"/>
    <p:sldId id="278" r:id="rId38"/>
    <p:sldId id="270" r:id="rId39"/>
    <p:sldId id="271" r:id="rId40"/>
    <p:sldId id="306" r:id="rId41"/>
    <p:sldId id="275" r:id="rId42"/>
    <p:sldId id="285" r:id="rId43"/>
    <p:sldId id="309" r:id="rId44"/>
    <p:sldId id="287" r:id="rId45"/>
    <p:sldId id="310" r:id="rId46"/>
    <p:sldId id="262" r:id="rId47"/>
    <p:sldId id="276" r:id="rId48"/>
    <p:sldId id="277" r:id="rId49"/>
    <p:sldId id="283" r:id="rId50"/>
    <p:sldId id="282" r:id="rId51"/>
    <p:sldId id="273" r:id="rId52"/>
  </p:sldIdLst>
  <p:sldSz cx="9144000" cy="6858000" type="screen4x3"/>
  <p:notesSz cx="9236075" cy="7010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663300"/>
    <a:srgbClr val="993366"/>
    <a:srgbClr val="003300"/>
    <a:srgbClr val="336699"/>
    <a:srgbClr val="CC6600"/>
    <a:srgbClr val="9966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6" y="-48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4002245"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40" tIns="46520" rIns="93040" bIns="46520" numCol="1" anchor="t" anchorCtr="0" compatLnSpc="1">
            <a:prstTxWarp prst="textNoShape">
              <a:avLst/>
            </a:prstTxWarp>
          </a:bodyPr>
          <a:lstStyle>
            <a:lvl1pPr eaLnBrk="1" hangingPunct="1">
              <a:defRPr sz="1200">
                <a:latin typeface="Arial" charset="0"/>
              </a:defRPr>
            </a:lvl1pPr>
          </a:lstStyle>
          <a:p>
            <a:endParaRPr lang="en-US"/>
          </a:p>
        </p:txBody>
      </p:sp>
      <p:sp>
        <p:nvSpPr>
          <p:cNvPr id="52227" name="Rectangle 3"/>
          <p:cNvSpPr>
            <a:spLocks noGrp="1" noChangeArrowheads="1"/>
          </p:cNvSpPr>
          <p:nvPr>
            <p:ph type="dt" sz="quarter" idx="1"/>
          </p:nvPr>
        </p:nvSpPr>
        <p:spPr bwMode="auto">
          <a:xfrm>
            <a:off x="5232220" y="0"/>
            <a:ext cx="4002245"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40" tIns="46520" rIns="93040" bIns="46520" numCol="1" anchor="t" anchorCtr="0" compatLnSpc="1">
            <a:prstTxWarp prst="textNoShape">
              <a:avLst/>
            </a:prstTxWarp>
          </a:bodyPr>
          <a:lstStyle>
            <a:lvl1pPr algn="r" eaLnBrk="1" hangingPunct="1">
              <a:defRPr sz="1200">
                <a:latin typeface="Arial" charset="0"/>
              </a:defRPr>
            </a:lvl1pPr>
          </a:lstStyle>
          <a:p>
            <a:endParaRPr lang="en-US"/>
          </a:p>
        </p:txBody>
      </p:sp>
      <p:sp>
        <p:nvSpPr>
          <p:cNvPr id="52228" name="Rectangle 4"/>
          <p:cNvSpPr>
            <a:spLocks noGrp="1" noChangeArrowheads="1"/>
          </p:cNvSpPr>
          <p:nvPr>
            <p:ph type="ftr" sz="quarter" idx="2"/>
          </p:nvPr>
        </p:nvSpPr>
        <p:spPr bwMode="auto">
          <a:xfrm>
            <a:off x="1" y="6658258"/>
            <a:ext cx="4002245"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40" tIns="46520" rIns="93040" bIns="46520" numCol="1" anchor="b" anchorCtr="0" compatLnSpc="1">
            <a:prstTxWarp prst="textNoShape">
              <a:avLst/>
            </a:prstTxWarp>
          </a:bodyPr>
          <a:lstStyle>
            <a:lvl1pPr eaLnBrk="1" hangingPunct="1">
              <a:defRPr sz="1200">
                <a:latin typeface="Arial" charset="0"/>
              </a:defRPr>
            </a:lvl1pPr>
          </a:lstStyle>
          <a:p>
            <a:endParaRPr lang="en-US"/>
          </a:p>
        </p:txBody>
      </p:sp>
      <p:sp>
        <p:nvSpPr>
          <p:cNvPr id="52229" name="Rectangle 5"/>
          <p:cNvSpPr>
            <a:spLocks noGrp="1" noChangeArrowheads="1"/>
          </p:cNvSpPr>
          <p:nvPr>
            <p:ph type="sldNum" sz="quarter" idx="3"/>
          </p:nvPr>
        </p:nvSpPr>
        <p:spPr bwMode="auto">
          <a:xfrm>
            <a:off x="5232220" y="6658258"/>
            <a:ext cx="4002245"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40" tIns="46520" rIns="93040" bIns="46520" numCol="1" anchor="b" anchorCtr="0" compatLnSpc="1">
            <a:prstTxWarp prst="textNoShape">
              <a:avLst/>
            </a:prstTxWarp>
          </a:bodyPr>
          <a:lstStyle>
            <a:lvl1pPr algn="r" eaLnBrk="1" hangingPunct="1">
              <a:defRPr sz="1200">
                <a:latin typeface="Arial" charset="0"/>
              </a:defRPr>
            </a:lvl1pPr>
          </a:lstStyle>
          <a:p>
            <a:fld id="{846DC29F-B3B6-45C7-9904-7C690F23DDA9}" type="slidenum">
              <a:rPr lang="en-US"/>
              <a:pPr/>
              <a:t>‹#›</a:t>
            </a:fld>
            <a:endParaRPr lang="en-US"/>
          </a:p>
        </p:txBody>
      </p:sp>
    </p:spTree>
    <p:extLst>
      <p:ext uri="{BB962C8B-B14F-4D97-AF65-F5344CB8AC3E}">
        <p14:creationId xmlns:p14="http://schemas.microsoft.com/office/powerpoint/2010/main" val="3744034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1" y="0"/>
            <a:ext cx="4002245"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40" tIns="46520" rIns="93040" bIns="46520" numCol="1" anchor="t" anchorCtr="0" compatLnSpc="1">
            <a:prstTxWarp prst="textNoShape">
              <a:avLst/>
            </a:prstTxWarp>
          </a:bodyPr>
          <a:lstStyle>
            <a:lvl1pPr eaLnBrk="1" hangingPunct="1">
              <a:defRPr sz="1200">
                <a:latin typeface="Arial" charset="0"/>
              </a:defRPr>
            </a:lvl1pPr>
          </a:lstStyle>
          <a:p>
            <a:endParaRPr lang="en-US"/>
          </a:p>
        </p:txBody>
      </p:sp>
      <p:sp>
        <p:nvSpPr>
          <p:cNvPr id="94211" name="Rectangle 3"/>
          <p:cNvSpPr>
            <a:spLocks noGrp="1" noChangeArrowheads="1"/>
          </p:cNvSpPr>
          <p:nvPr>
            <p:ph type="dt" idx="1"/>
          </p:nvPr>
        </p:nvSpPr>
        <p:spPr bwMode="auto">
          <a:xfrm>
            <a:off x="5232220" y="0"/>
            <a:ext cx="4002245"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40" tIns="46520" rIns="93040" bIns="46520" numCol="1" anchor="t" anchorCtr="0" compatLnSpc="1">
            <a:prstTxWarp prst="textNoShape">
              <a:avLst/>
            </a:prstTxWarp>
          </a:bodyPr>
          <a:lstStyle>
            <a:lvl1pPr algn="r" eaLnBrk="1" hangingPunct="1">
              <a:defRPr sz="1200">
                <a:latin typeface="Arial" charset="0"/>
              </a:defRPr>
            </a:lvl1pPr>
          </a:lstStyle>
          <a:p>
            <a:endParaRPr lang="en-US"/>
          </a:p>
        </p:txBody>
      </p:sp>
      <p:sp>
        <p:nvSpPr>
          <p:cNvPr id="94212" name="Rectangle 4"/>
          <p:cNvSpPr>
            <a:spLocks noGrp="1" noRot="1" noChangeAspect="1" noChangeArrowheads="1" noTextEdit="1"/>
          </p:cNvSpPr>
          <p:nvPr>
            <p:ph type="sldImg" idx="2"/>
          </p:nvPr>
        </p:nvSpPr>
        <p:spPr bwMode="auto">
          <a:xfrm>
            <a:off x="2865438" y="525463"/>
            <a:ext cx="3505200" cy="2628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4213" name="Rectangle 5"/>
          <p:cNvSpPr>
            <a:spLocks noGrp="1" noChangeArrowheads="1"/>
          </p:cNvSpPr>
          <p:nvPr>
            <p:ph type="body" sz="quarter" idx="3"/>
          </p:nvPr>
        </p:nvSpPr>
        <p:spPr bwMode="auto">
          <a:xfrm>
            <a:off x="924091" y="3329940"/>
            <a:ext cx="7387894" cy="315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40" tIns="46520" rIns="93040" bIns="465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4214" name="Rectangle 6"/>
          <p:cNvSpPr>
            <a:spLocks noGrp="1" noChangeArrowheads="1"/>
          </p:cNvSpPr>
          <p:nvPr>
            <p:ph type="ftr" sz="quarter" idx="4"/>
          </p:nvPr>
        </p:nvSpPr>
        <p:spPr bwMode="auto">
          <a:xfrm>
            <a:off x="1" y="6658258"/>
            <a:ext cx="4002245"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40" tIns="46520" rIns="93040" bIns="46520" numCol="1" anchor="b" anchorCtr="0" compatLnSpc="1">
            <a:prstTxWarp prst="textNoShape">
              <a:avLst/>
            </a:prstTxWarp>
          </a:bodyPr>
          <a:lstStyle>
            <a:lvl1pPr eaLnBrk="1" hangingPunct="1">
              <a:defRPr sz="1200">
                <a:latin typeface="Arial" charset="0"/>
              </a:defRPr>
            </a:lvl1pPr>
          </a:lstStyle>
          <a:p>
            <a:endParaRPr lang="en-US"/>
          </a:p>
        </p:txBody>
      </p:sp>
      <p:sp>
        <p:nvSpPr>
          <p:cNvPr id="94215" name="Rectangle 7"/>
          <p:cNvSpPr>
            <a:spLocks noGrp="1" noChangeArrowheads="1"/>
          </p:cNvSpPr>
          <p:nvPr>
            <p:ph type="sldNum" sz="quarter" idx="5"/>
          </p:nvPr>
        </p:nvSpPr>
        <p:spPr bwMode="auto">
          <a:xfrm>
            <a:off x="5232220" y="6658258"/>
            <a:ext cx="4002245" cy="35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40" tIns="46520" rIns="93040" bIns="46520" numCol="1" anchor="b" anchorCtr="0" compatLnSpc="1">
            <a:prstTxWarp prst="textNoShape">
              <a:avLst/>
            </a:prstTxWarp>
          </a:bodyPr>
          <a:lstStyle>
            <a:lvl1pPr algn="r" eaLnBrk="1" hangingPunct="1">
              <a:defRPr sz="1200">
                <a:latin typeface="Arial" charset="0"/>
              </a:defRPr>
            </a:lvl1pPr>
          </a:lstStyle>
          <a:p>
            <a:fld id="{AD7DDA4F-F261-42C2-B8E8-DB05F0C9A848}" type="slidenum">
              <a:rPr lang="en-US"/>
              <a:pPr/>
              <a:t>‹#›</a:t>
            </a:fld>
            <a:endParaRPr lang="en-US"/>
          </a:p>
        </p:txBody>
      </p:sp>
    </p:spTree>
    <p:extLst>
      <p:ext uri="{BB962C8B-B14F-4D97-AF65-F5344CB8AC3E}">
        <p14:creationId xmlns:p14="http://schemas.microsoft.com/office/powerpoint/2010/main" val="21653991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47FCE1F-A91E-4EB5-8F5C-F50C6A9F285F}" type="slidenum">
              <a:rPr lang="en-US"/>
              <a:pPr/>
              <a:t>‹#›</a:t>
            </a:fld>
            <a:endParaRPr lang="en-US"/>
          </a:p>
        </p:txBody>
      </p:sp>
    </p:spTree>
    <p:extLst>
      <p:ext uri="{BB962C8B-B14F-4D97-AF65-F5344CB8AC3E}">
        <p14:creationId xmlns:p14="http://schemas.microsoft.com/office/powerpoint/2010/main" val="141441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7486C3E-C72D-423F-B1D1-4B6693369EC6}" type="slidenum">
              <a:rPr lang="en-US"/>
              <a:pPr/>
              <a:t>‹#›</a:t>
            </a:fld>
            <a:endParaRPr lang="en-US"/>
          </a:p>
        </p:txBody>
      </p:sp>
    </p:spTree>
    <p:extLst>
      <p:ext uri="{BB962C8B-B14F-4D97-AF65-F5344CB8AC3E}">
        <p14:creationId xmlns:p14="http://schemas.microsoft.com/office/powerpoint/2010/main" val="365975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69D1226-9BCD-4145-89E1-99BE6EACCA2D}" type="slidenum">
              <a:rPr lang="en-US"/>
              <a:pPr/>
              <a:t>‹#›</a:t>
            </a:fld>
            <a:endParaRPr lang="en-US"/>
          </a:p>
        </p:txBody>
      </p:sp>
    </p:spTree>
    <p:extLst>
      <p:ext uri="{BB962C8B-B14F-4D97-AF65-F5344CB8AC3E}">
        <p14:creationId xmlns:p14="http://schemas.microsoft.com/office/powerpoint/2010/main" val="3748186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Slide Number Placeholder 3"/>
          <p:cNvSpPr>
            <a:spLocks noGrp="1"/>
          </p:cNvSpPr>
          <p:nvPr>
            <p:ph type="sldNum" sz="quarter" idx="10"/>
          </p:nvPr>
        </p:nvSpPr>
        <p:spPr>
          <a:xfrm>
            <a:off x="6553200" y="6245225"/>
            <a:ext cx="2133600" cy="476250"/>
          </a:xfrm>
        </p:spPr>
        <p:txBody>
          <a:bodyPr/>
          <a:lstStyle>
            <a:lvl1pPr>
              <a:defRPr/>
            </a:lvl1pPr>
          </a:lstStyle>
          <a:p>
            <a:fld id="{83251FD7-89A7-48D1-9E27-0CD65B461C9B}" type="slidenum">
              <a:rPr lang="en-US"/>
              <a:pPr/>
              <a:t>‹#›</a:t>
            </a:fld>
            <a:endParaRPr lang="en-US"/>
          </a:p>
        </p:txBody>
      </p:sp>
    </p:spTree>
    <p:extLst>
      <p:ext uri="{BB962C8B-B14F-4D97-AF65-F5344CB8AC3E}">
        <p14:creationId xmlns:p14="http://schemas.microsoft.com/office/powerpoint/2010/main" val="1372899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59875" cy="6858000"/>
            <a:chOff x="0" y="0"/>
            <a:chExt cx="5770" cy="4320"/>
          </a:xfrm>
        </p:grpSpPr>
        <p:sp>
          <p:nvSpPr>
            <p:cNvPr id="717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7191"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7192"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719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7194" name="Rectangle 26"/>
          <p:cNvSpPr>
            <a:spLocks noGrp="1" noChangeArrowheads="1"/>
          </p:cNvSpPr>
          <p:nvPr>
            <p:ph type="dt" sz="quarter" idx="2"/>
          </p:nvPr>
        </p:nvSpPr>
        <p:spPr>
          <a:xfrm>
            <a:off x="457200" y="6243638"/>
            <a:ext cx="2133600" cy="457200"/>
          </a:xfrm>
        </p:spPr>
        <p:txBody>
          <a:bodyPr/>
          <a:lstStyle>
            <a:lvl1pPr>
              <a:defRPr/>
            </a:lvl1pPr>
          </a:lstStyle>
          <a:p>
            <a:endParaRPr lang="en-US"/>
          </a:p>
        </p:txBody>
      </p:sp>
      <p:sp>
        <p:nvSpPr>
          <p:cNvPr id="7195" name="Rectangle 27"/>
          <p:cNvSpPr>
            <a:spLocks noGrp="1" noChangeArrowheads="1"/>
          </p:cNvSpPr>
          <p:nvPr>
            <p:ph type="ftr" sz="quarter" idx="3"/>
          </p:nvPr>
        </p:nvSpPr>
        <p:spPr/>
        <p:txBody>
          <a:bodyPr/>
          <a:lstStyle>
            <a:lvl1pPr>
              <a:defRPr/>
            </a:lvl1pPr>
          </a:lstStyle>
          <a:p>
            <a:endParaRPr lang="en-US"/>
          </a:p>
        </p:txBody>
      </p:sp>
      <p:sp>
        <p:nvSpPr>
          <p:cNvPr id="7196" name="Rectangle 28"/>
          <p:cNvSpPr>
            <a:spLocks noGrp="1" noChangeArrowheads="1"/>
          </p:cNvSpPr>
          <p:nvPr>
            <p:ph type="sldNum" sz="quarter" idx="4"/>
          </p:nvPr>
        </p:nvSpPr>
        <p:spPr/>
        <p:txBody>
          <a:bodyPr/>
          <a:lstStyle>
            <a:lvl1pPr>
              <a:defRPr/>
            </a:lvl1pPr>
          </a:lstStyle>
          <a:p>
            <a:fld id="{7802C10D-9C01-484D-8DD8-0F5DC2EE961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9426F9D-4BBA-463B-A32C-90F52D16CD88}"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466210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BBAE01D-EBD3-4B04-9C2F-CFF9BA60734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483879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4DA850F-50C3-4581-AC9E-7608AF883040}"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394682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33502DD5-93DD-4637-A0CB-8D0BD22E3982}"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062695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9E27D483-3482-4FD8-A01C-F392BD5A2D1A}"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200235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3DCAF95-5F72-411F-ADBE-0AC0FE689C22}"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95401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83FC718-0BC6-4131-8169-3A7017CEECB2}" type="slidenum">
              <a:rPr lang="en-US"/>
              <a:pPr/>
              <a:t>‹#›</a:t>
            </a:fld>
            <a:endParaRPr lang="en-US"/>
          </a:p>
        </p:txBody>
      </p:sp>
    </p:spTree>
    <p:extLst>
      <p:ext uri="{BB962C8B-B14F-4D97-AF65-F5344CB8AC3E}">
        <p14:creationId xmlns:p14="http://schemas.microsoft.com/office/powerpoint/2010/main" val="3693881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FE5EE2B-3ABA-4876-B7F5-219A04BB1501}"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048398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3DA84D2-0A6A-4531-A54F-F0F759D9F0C3}"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194207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4C28D68-7774-4F4D-B3C4-81BE694108F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4270048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A153E68-BD40-428B-97A2-AFED7788354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065272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AECA593E-29B7-4306-9D32-EC19F0486487}" type="slidenum">
              <a:rPr lang="en-US"/>
              <a:pPr/>
              <a:t>‹#›</a:t>
            </a:fld>
            <a:endParaRPr lang="en-US"/>
          </a:p>
        </p:txBody>
      </p:sp>
    </p:spTree>
    <p:extLst>
      <p:ext uri="{BB962C8B-B14F-4D97-AF65-F5344CB8AC3E}">
        <p14:creationId xmlns:p14="http://schemas.microsoft.com/office/powerpoint/2010/main" val="2157452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C385E8A-AB7D-49E9-91A2-996B6DBFD27E}" type="slidenum">
              <a:rPr lang="en-US"/>
              <a:pPr/>
              <a:t>‹#›</a:t>
            </a:fld>
            <a:endParaRPr lang="en-US"/>
          </a:p>
        </p:txBody>
      </p:sp>
    </p:spTree>
    <p:extLst>
      <p:ext uri="{BB962C8B-B14F-4D97-AF65-F5344CB8AC3E}">
        <p14:creationId xmlns:p14="http://schemas.microsoft.com/office/powerpoint/2010/main" val="935040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B07F767-295F-410C-AC51-A6616255C3F9}" type="slidenum">
              <a:rPr lang="en-US"/>
              <a:pPr/>
              <a:t>‹#›</a:t>
            </a:fld>
            <a:endParaRPr lang="en-US"/>
          </a:p>
        </p:txBody>
      </p:sp>
    </p:spTree>
    <p:extLst>
      <p:ext uri="{BB962C8B-B14F-4D97-AF65-F5344CB8AC3E}">
        <p14:creationId xmlns:p14="http://schemas.microsoft.com/office/powerpoint/2010/main" val="2867757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2895569-30C1-4FAB-82FB-9FBEF55D4876}" type="slidenum">
              <a:rPr lang="en-US"/>
              <a:pPr/>
              <a:t>‹#›</a:t>
            </a:fld>
            <a:endParaRPr lang="en-US"/>
          </a:p>
        </p:txBody>
      </p:sp>
    </p:spTree>
    <p:extLst>
      <p:ext uri="{BB962C8B-B14F-4D97-AF65-F5344CB8AC3E}">
        <p14:creationId xmlns:p14="http://schemas.microsoft.com/office/powerpoint/2010/main" val="1156374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B7DC6C3-EE02-45D4-9871-959D2B234580}" type="slidenum">
              <a:rPr lang="en-US"/>
              <a:pPr/>
              <a:t>‹#›</a:t>
            </a:fld>
            <a:endParaRPr lang="en-US"/>
          </a:p>
        </p:txBody>
      </p:sp>
    </p:spTree>
    <p:extLst>
      <p:ext uri="{BB962C8B-B14F-4D97-AF65-F5344CB8AC3E}">
        <p14:creationId xmlns:p14="http://schemas.microsoft.com/office/powerpoint/2010/main" val="1785117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9E07FB4-899A-4D7D-A304-EDDBE4C2B2F9}" type="slidenum">
              <a:rPr lang="en-US"/>
              <a:pPr/>
              <a:t>‹#›</a:t>
            </a:fld>
            <a:endParaRPr lang="en-US"/>
          </a:p>
        </p:txBody>
      </p:sp>
    </p:spTree>
    <p:extLst>
      <p:ext uri="{BB962C8B-B14F-4D97-AF65-F5344CB8AC3E}">
        <p14:creationId xmlns:p14="http://schemas.microsoft.com/office/powerpoint/2010/main" val="104880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682D892-DF27-42E5-9A55-910F8A1B7702}" type="slidenum">
              <a:rPr lang="en-US"/>
              <a:pPr/>
              <a:t>‹#›</a:t>
            </a:fld>
            <a:endParaRPr lang="en-US"/>
          </a:p>
        </p:txBody>
      </p:sp>
    </p:spTree>
    <p:extLst>
      <p:ext uri="{BB962C8B-B14F-4D97-AF65-F5344CB8AC3E}">
        <p14:creationId xmlns:p14="http://schemas.microsoft.com/office/powerpoint/2010/main" val="667950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A51479E-6ADA-44FE-80BC-50D0612F0FFA}" type="slidenum">
              <a:rPr lang="en-US"/>
              <a:pPr/>
              <a:t>‹#›</a:t>
            </a:fld>
            <a:endParaRPr lang="en-US"/>
          </a:p>
        </p:txBody>
      </p:sp>
    </p:spTree>
    <p:extLst>
      <p:ext uri="{BB962C8B-B14F-4D97-AF65-F5344CB8AC3E}">
        <p14:creationId xmlns:p14="http://schemas.microsoft.com/office/powerpoint/2010/main" val="3813020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9BD5E44-F520-4446-BF36-D3E4048550AF}" type="slidenum">
              <a:rPr lang="en-US"/>
              <a:pPr/>
              <a:t>‹#›</a:t>
            </a:fld>
            <a:endParaRPr lang="en-US"/>
          </a:p>
        </p:txBody>
      </p:sp>
    </p:spTree>
    <p:extLst>
      <p:ext uri="{BB962C8B-B14F-4D97-AF65-F5344CB8AC3E}">
        <p14:creationId xmlns:p14="http://schemas.microsoft.com/office/powerpoint/2010/main" val="1636956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D92FCBB-DE8C-49F2-9495-5CD2996BB021}" type="slidenum">
              <a:rPr lang="en-US"/>
              <a:pPr/>
              <a:t>‹#›</a:t>
            </a:fld>
            <a:endParaRPr lang="en-US"/>
          </a:p>
        </p:txBody>
      </p:sp>
    </p:spTree>
    <p:extLst>
      <p:ext uri="{BB962C8B-B14F-4D97-AF65-F5344CB8AC3E}">
        <p14:creationId xmlns:p14="http://schemas.microsoft.com/office/powerpoint/2010/main" val="99315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822ECC2-0624-4842-AE75-308449F2083F}" type="slidenum">
              <a:rPr lang="en-US"/>
              <a:pPr/>
              <a:t>‹#›</a:t>
            </a:fld>
            <a:endParaRPr lang="en-US"/>
          </a:p>
        </p:txBody>
      </p:sp>
    </p:spTree>
    <p:extLst>
      <p:ext uri="{BB962C8B-B14F-4D97-AF65-F5344CB8AC3E}">
        <p14:creationId xmlns:p14="http://schemas.microsoft.com/office/powerpoint/2010/main" val="1579107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A6E8A44-516F-4171-BCDC-C18BC24BECEA}" type="slidenum">
              <a:rPr lang="en-US"/>
              <a:pPr/>
              <a:t>‹#›</a:t>
            </a:fld>
            <a:endParaRPr lang="en-US"/>
          </a:p>
        </p:txBody>
      </p:sp>
    </p:spTree>
    <p:extLst>
      <p:ext uri="{BB962C8B-B14F-4D97-AF65-F5344CB8AC3E}">
        <p14:creationId xmlns:p14="http://schemas.microsoft.com/office/powerpoint/2010/main" val="768416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A20F0CA9-02D2-4EEC-A5D8-C985826449BD}" type="slidenum">
              <a:rPr lang="en-US"/>
              <a:pPr/>
              <a:t>‹#›</a:t>
            </a:fld>
            <a:endParaRPr lang="en-US"/>
          </a:p>
        </p:txBody>
      </p:sp>
    </p:spTree>
    <p:extLst>
      <p:ext uri="{BB962C8B-B14F-4D97-AF65-F5344CB8AC3E}">
        <p14:creationId xmlns:p14="http://schemas.microsoft.com/office/powerpoint/2010/main" val="4249462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F3D1537-1229-4A83-B0C8-BE7DABD30C71}" type="slidenum">
              <a:rPr lang="en-US"/>
              <a:pPr/>
              <a:t>‹#›</a:t>
            </a:fld>
            <a:endParaRPr lang="en-US"/>
          </a:p>
        </p:txBody>
      </p:sp>
    </p:spTree>
    <p:extLst>
      <p:ext uri="{BB962C8B-B14F-4D97-AF65-F5344CB8AC3E}">
        <p14:creationId xmlns:p14="http://schemas.microsoft.com/office/powerpoint/2010/main" val="1917484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F14956-EFC5-4B13-AEA6-5FE2D32099E5}" type="slidenum">
              <a:rPr lang="en-US"/>
              <a:pPr/>
              <a:t>‹#›</a:t>
            </a:fld>
            <a:endParaRPr lang="en-US"/>
          </a:p>
        </p:txBody>
      </p:sp>
    </p:spTree>
    <p:extLst>
      <p:ext uri="{BB962C8B-B14F-4D97-AF65-F5344CB8AC3E}">
        <p14:creationId xmlns:p14="http://schemas.microsoft.com/office/powerpoint/2010/main" val="3087623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FFEEFAB-67C0-47C5-91F8-9A1D59DD2241}" type="slidenum">
              <a:rPr lang="en-US"/>
              <a:pPr/>
              <a:t>‹#›</a:t>
            </a:fld>
            <a:endParaRPr lang="en-US"/>
          </a:p>
        </p:txBody>
      </p:sp>
    </p:spTree>
    <p:extLst>
      <p:ext uri="{BB962C8B-B14F-4D97-AF65-F5344CB8AC3E}">
        <p14:creationId xmlns:p14="http://schemas.microsoft.com/office/powerpoint/2010/main" val="38426656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74D95EF-34FA-439B-8115-05A2BE06D8CC}" type="slidenum">
              <a:rPr lang="en-US"/>
              <a:pPr/>
              <a:t>‹#›</a:t>
            </a:fld>
            <a:endParaRPr lang="en-US"/>
          </a:p>
        </p:txBody>
      </p:sp>
    </p:spTree>
    <p:extLst>
      <p:ext uri="{BB962C8B-B14F-4D97-AF65-F5344CB8AC3E}">
        <p14:creationId xmlns:p14="http://schemas.microsoft.com/office/powerpoint/2010/main" val="162034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FA3B15B-A7F8-4491-93BC-E35D1FE42972}" type="slidenum">
              <a:rPr lang="en-US"/>
              <a:pPr/>
              <a:t>‹#›</a:t>
            </a:fld>
            <a:endParaRPr lang="en-US"/>
          </a:p>
        </p:txBody>
      </p:sp>
    </p:spTree>
    <p:extLst>
      <p:ext uri="{BB962C8B-B14F-4D97-AF65-F5344CB8AC3E}">
        <p14:creationId xmlns:p14="http://schemas.microsoft.com/office/powerpoint/2010/main" val="3660850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608535E-D198-4388-87AF-B0488715AB20}" type="slidenum">
              <a:rPr lang="en-US"/>
              <a:pPr/>
              <a:t>‹#›</a:t>
            </a:fld>
            <a:endParaRPr lang="en-US"/>
          </a:p>
        </p:txBody>
      </p:sp>
    </p:spTree>
    <p:extLst>
      <p:ext uri="{BB962C8B-B14F-4D97-AF65-F5344CB8AC3E}">
        <p14:creationId xmlns:p14="http://schemas.microsoft.com/office/powerpoint/2010/main" val="15176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844C4FA-46B7-41BE-A824-052E631B37DF}" type="slidenum">
              <a:rPr lang="en-US"/>
              <a:pPr/>
              <a:t>‹#›</a:t>
            </a:fld>
            <a:endParaRPr lang="en-US"/>
          </a:p>
        </p:txBody>
      </p:sp>
    </p:spTree>
    <p:extLst>
      <p:ext uri="{BB962C8B-B14F-4D97-AF65-F5344CB8AC3E}">
        <p14:creationId xmlns:p14="http://schemas.microsoft.com/office/powerpoint/2010/main" val="3660250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9FE32DC-45AB-4A91-9F5E-132B8CA31381}" type="slidenum">
              <a:rPr lang="en-US"/>
              <a:pPr/>
              <a:t>‹#›</a:t>
            </a:fld>
            <a:endParaRPr lang="en-US"/>
          </a:p>
        </p:txBody>
      </p:sp>
    </p:spTree>
    <p:extLst>
      <p:ext uri="{BB962C8B-B14F-4D97-AF65-F5344CB8AC3E}">
        <p14:creationId xmlns:p14="http://schemas.microsoft.com/office/powerpoint/2010/main" val="2003319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983DD98-0808-4271-BDAE-66B0065E3983}" type="slidenum">
              <a:rPr lang="en-US"/>
              <a:pPr/>
              <a:t>‹#›</a:t>
            </a:fld>
            <a:endParaRPr lang="en-US"/>
          </a:p>
        </p:txBody>
      </p:sp>
    </p:spTree>
    <p:extLst>
      <p:ext uri="{BB962C8B-B14F-4D97-AF65-F5344CB8AC3E}">
        <p14:creationId xmlns:p14="http://schemas.microsoft.com/office/powerpoint/2010/main" val="16804022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DB0D711-BAA5-40A2-B839-C0693AF21C50}" type="slidenum">
              <a:rPr lang="en-US"/>
              <a:pPr/>
              <a:t>‹#›</a:t>
            </a:fld>
            <a:endParaRPr lang="en-US"/>
          </a:p>
        </p:txBody>
      </p:sp>
    </p:spTree>
    <p:extLst>
      <p:ext uri="{BB962C8B-B14F-4D97-AF65-F5344CB8AC3E}">
        <p14:creationId xmlns:p14="http://schemas.microsoft.com/office/powerpoint/2010/main" val="2070094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A3FBE2A-20CE-467A-BD0C-87175571AD84}" type="slidenum">
              <a:rPr lang="en-US"/>
              <a:pPr/>
              <a:t>‹#›</a:t>
            </a:fld>
            <a:endParaRPr lang="en-US"/>
          </a:p>
        </p:txBody>
      </p:sp>
    </p:spTree>
    <p:extLst>
      <p:ext uri="{BB962C8B-B14F-4D97-AF65-F5344CB8AC3E}">
        <p14:creationId xmlns:p14="http://schemas.microsoft.com/office/powerpoint/2010/main" val="50765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758F71E-6758-496E-B41D-C116ABFAA34D}" type="slidenum">
              <a:rPr lang="en-US"/>
              <a:pPr/>
              <a:t>‹#›</a:t>
            </a:fld>
            <a:endParaRPr lang="en-US"/>
          </a:p>
        </p:txBody>
      </p:sp>
    </p:spTree>
    <p:extLst>
      <p:ext uri="{BB962C8B-B14F-4D97-AF65-F5344CB8AC3E}">
        <p14:creationId xmlns:p14="http://schemas.microsoft.com/office/powerpoint/2010/main" val="29807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741000B-F683-4AC2-9318-D58973646FCE}" type="slidenum">
              <a:rPr lang="en-US"/>
              <a:pPr/>
              <a:t>‹#›</a:t>
            </a:fld>
            <a:endParaRPr lang="en-US"/>
          </a:p>
        </p:txBody>
      </p:sp>
    </p:spTree>
    <p:extLst>
      <p:ext uri="{BB962C8B-B14F-4D97-AF65-F5344CB8AC3E}">
        <p14:creationId xmlns:p14="http://schemas.microsoft.com/office/powerpoint/2010/main" val="2497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891D0D2-6682-4585-8A60-F7CDD473A3CB}" type="slidenum">
              <a:rPr lang="en-US"/>
              <a:pPr/>
              <a:t>‹#›</a:t>
            </a:fld>
            <a:endParaRPr lang="en-US"/>
          </a:p>
        </p:txBody>
      </p:sp>
    </p:spTree>
    <p:extLst>
      <p:ext uri="{BB962C8B-B14F-4D97-AF65-F5344CB8AC3E}">
        <p14:creationId xmlns:p14="http://schemas.microsoft.com/office/powerpoint/2010/main" val="145540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128E678-E459-4B47-84F1-09ABD9E7BEA0}" type="slidenum">
              <a:rPr lang="en-US"/>
              <a:pPr/>
              <a:t>‹#›</a:t>
            </a:fld>
            <a:endParaRPr lang="en-US"/>
          </a:p>
        </p:txBody>
      </p:sp>
    </p:spTree>
    <p:extLst>
      <p:ext uri="{BB962C8B-B14F-4D97-AF65-F5344CB8AC3E}">
        <p14:creationId xmlns:p14="http://schemas.microsoft.com/office/powerpoint/2010/main" val="122114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A6CC2F9-E654-42F9-85D2-832A2EF88677}" type="slidenum">
              <a:rPr lang="en-US"/>
              <a:pPr/>
              <a:t>‹#›</a:t>
            </a:fld>
            <a:endParaRPr lang="en-US"/>
          </a:p>
        </p:txBody>
      </p:sp>
    </p:spTree>
    <p:extLst>
      <p:ext uri="{BB962C8B-B14F-4D97-AF65-F5344CB8AC3E}">
        <p14:creationId xmlns:p14="http://schemas.microsoft.com/office/powerpoint/2010/main" val="65669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7CBCA19E-2185-443E-8254-7A2DCD152BF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99"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59875" cy="6858000"/>
            <a:chOff x="0" y="0"/>
            <a:chExt cx="5770" cy="4320"/>
          </a:xfrm>
        </p:grpSpPr>
        <p:sp>
          <p:nvSpPr>
            <p:cNvPr id="614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6167"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6168"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69"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70"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6171"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A3B796CD-ECCB-4CED-92EE-045396C27B22}" type="slidenum">
              <a:rPr lang="en-US"/>
              <a:pPr/>
              <a:t>‹#›</a:t>
            </a:fld>
            <a:endParaRPr lang="en-US"/>
          </a:p>
        </p:txBody>
      </p:sp>
      <p:sp>
        <p:nvSpPr>
          <p:cNvPr id="6172"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Tree>
  </p:cSld>
  <p:clrMap bg1="dk2" tx1="lt1" bg2="dk1" tx2="lt2" accent1="accent1" accent2="accent2" accent3="accent3" accent4="accent4" accent5="accent5" accent6="accent6" hlink="hlink" folHlink="folHlink"/>
  <p:sldLayoutIdLst>
    <p:sldLayoutId id="2147483652"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B910CC91-08C6-447B-8413-BE08CC3889E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8"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5845003F-9935-4C5A-BCBE-3385B43A99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3.xml"/><Relationship Id="rId7" Type="http://schemas.openxmlformats.org/officeDocument/2006/relationships/slide" Target="slide47.xml"/><Relationship Id="rId2" Type="http://schemas.openxmlformats.org/officeDocument/2006/relationships/slide" Target="slide8.xml"/><Relationship Id="rId1" Type="http://schemas.openxmlformats.org/officeDocument/2006/relationships/slideLayout" Target="../slideLayouts/slideLayout12.xml"/><Relationship Id="rId6" Type="http://schemas.openxmlformats.org/officeDocument/2006/relationships/slide" Target="slide11.xml"/><Relationship Id="rId11" Type="http://schemas.openxmlformats.org/officeDocument/2006/relationships/slide" Target="slide35.xml"/><Relationship Id="rId5" Type="http://schemas.openxmlformats.org/officeDocument/2006/relationships/slide" Target="slide43.xml"/><Relationship Id="rId10" Type="http://schemas.openxmlformats.org/officeDocument/2006/relationships/slide" Target="slide46.xml"/><Relationship Id="rId4" Type="http://schemas.openxmlformats.org/officeDocument/2006/relationships/slide" Target="slide14.xml"/><Relationship Id="rId9" Type="http://schemas.openxmlformats.org/officeDocument/2006/relationships/slide" Target="slide39.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8"/>
          <p:cNvSpPr>
            <a:spLocks noGrp="1" noChangeArrowheads="1"/>
          </p:cNvSpPr>
          <p:nvPr>
            <p:ph type="sldNum" sz="quarter" idx="4"/>
          </p:nvPr>
        </p:nvSpPr>
        <p:spPr/>
        <p:txBody>
          <a:bodyPr/>
          <a:lstStyle/>
          <a:p>
            <a:fld id="{24CA3099-5648-4E83-805E-04B2AA875B6B}" type="slidenum">
              <a:rPr lang="en-US"/>
              <a:pPr/>
              <a:t>1</a:t>
            </a:fld>
            <a:endParaRPr lang="en-US"/>
          </a:p>
        </p:txBody>
      </p:sp>
      <p:sp>
        <p:nvSpPr>
          <p:cNvPr id="2050" name="Rectangle 2"/>
          <p:cNvSpPr>
            <a:spLocks noGrp="1" noChangeArrowheads="1"/>
          </p:cNvSpPr>
          <p:nvPr>
            <p:ph type="ctrTitle"/>
          </p:nvPr>
        </p:nvSpPr>
        <p:spPr/>
        <p:txBody>
          <a:bodyPr/>
          <a:lstStyle/>
          <a:p>
            <a:r>
              <a:rPr lang="en-US"/>
              <a:t>Welcome to the 1</a:t>
            </a:r>
            <a:r>
              <a:rPr lang="en-US" baseline="30000"/>
              <a:t>st</a:t>
            </a:r>
            <a:r>
              <a:rPr lang="en-US"/>
              <a:t> Grade </a:t>
            </a:r>
            <a:br>
              <a:rPr lang="en-US"/>
            </a:br>
            <a:r>
              <a:rPr lang="en-US"/>
              <a:t>at Hansen Elementary</a:t>
            </a:r>
          </a:p>
        </p:txBody>
      </p:sp>
      <p:sp>
        <p:nvSpPr>
          <p:cNvPr id="2051" name="Rectangle 3"/>
          <p:cNvSpPr>
            <a:spLocks noGrp="1" noChangeArrowheads="1"/>
          </p:cNvSpPr>
          <p:nvPr>
            <p:ph type="subTitle" idx="1"/>
          </p:nvPr>
        </p:nvSpPr>
        <p:spPr/>
        <p:txBody>
          <a:bodyPr/>
          <a:lstStyle/>
          <a:p>
            <a:r>
              <a:rPr lang="en-US" dirty="0"/>
              <a:t>Teachers are </a:t>
            </a:r>
          </a:p>
          <a:p>
            <a:r>
              <a:rPr lang="en-US" dirty="0"/>
              <a:t>Mrs. Bingham and Mrs. </a:t>
            </a:r>
            <a:r>
              <a:rPr lang="en-US" dirty="0" smtClean="0"/>
              <a:t>Waterman</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amma/>
                <a:shade val="46275"/>
                <a:invGamma/>
              </a:srgbClr>
            </a:gs>
            <a:gs pos="100000">
              <a:srgbClr val="FFFFCC"/>
            </a:gs>
          </a:gsLst>
          <a:lin ang="2700000" scaled="1"/>
        </a:gra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9A394FE3-7BE9-4663-8C29-8EA568C82910}" type="slidenum">
              <a:rPr lang="en-US"/>
              <a:pPr/>
              <a:t>10</a:t>
            </a:fld>
            <a:endParaRPr lang="en-US"/>
          </a:p>
        </p:txBody>
      </p:sp>
      <p:sp>
        <p:nvSpPr>
          <p:cNvPr id="30722" name="Text Box 2"/>
          <p:cNvSpPr txBox="1">
            <a:spLocks noChangeArrowheads="1"/>
          </p:cNvSpPr>
          <p:nvPr/>
        </p:nvSpPr>
        <p:spPr bwMode="auto">
          <a:xfrm>
            <a:off x="838200" y="762000"/>
            <a:ext cx="75438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a:solidFill>
                  <a:schemeClr val="bg2"/>
                </a:solidFill>
                <a:latin typeface="Tahoma" pitchFamily="34" charset="0"/>
              </a:rPr>
              <a:t>3. Many children qualify for free or reduced meal prices.  Forms may be obtained from the elementary office.</a:t>
            </a:r>
          </a:p>
          <a:p>
            <a:pPr>
              <a:spcBef>
                <a:spcPct val="50000"/>
              </a:spcBef>
            </a:pPr>
            <a:endParaRPr lang="en-US" sz="3200">
              <a:solidFill>
                <a:schemeClr val="bg2"/>
              </a:solidFill>
              <a:latin typeface="Tahoma" pitchFamily="34" charset="0"/>
            </a:endParaRPr>
          </a:p>
          <a:p>
            <a:pPr>
              <a:spcBef>
                <a:spcPct val="50000"/>
              </a:spcBef>
              <a:buFontTx/>
              <a:buChar char="•"/>
            </a:pPr>
            <a:endParaRPr lang="en-US" sz="3200">
              <a:solidFill>
                <a:schemeClr val="bg1"/>
              </a:solidFill>
              <a:latin typeface="Tahoma" pitchFamily="34" charset="0"/>
            </a:endParaRPr>
          </a:p>
        </p:txBody>
      </p:sp>
      <p:pic>
        <p:nvPicPr>
          <p:cNvPr id="30724" name="Picture 4" descr="MC90002444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590800"/>
            <a:ext cx="4838700" cy="4035425"/>
          </a:xfrm>
          <a:prstGeom prst="rect">
            <a:avLst/>
          </a:prstGeom>
          <a:noFill/>
          <a:extLst>
            <a:ext uri="{909E8E84-426E-40DD-AFC4-6F175D3DCCD1}">
              <a14:hiddenFill xmlns:a14="http://schemas.microsoft.com/office/drawing/2010/main">
                <a:solidFill>
                  <a:srgbClr val="FFFFFF"/>
                </a:solidFill>
              </a14:hiddenFill>
            </a:ext>
          </a:extLst>
        </p:spPr>
      </p:pic>
      <p:sp>
        <p:nvSpPr>
          <p:cNvPr id="30725" name="AutoShape 5">
            <a:hlinkClick r:id="rId3" action="ppaction://hlinksldjump" highlightClick="1"/>
          </p:cNvPr>
          <p:cNvSpPr>
            <a:spLocks noChangeArrowheads="1"/>
          </p:cNvSpPr>
          <p:nvPr/>
        </p:nvSpPr>
        <p:spPr bwMode="auto">
          <a:xfrm>
            <a:off x="381000" y="6019800"/>
            <a:ext cx="685800" cy="609600"/>
          </a:xfrm>
          <a:prstGeom prst="actionButtonBackPrevious">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6" name="Text Box 6"/>
          <p:cNvSpPr txBox="1">
            <a:spLocks noChangeArrowheads="1"/>
          </p:cNvSpPr>
          <p:nvPr/>
        </p:nvSpPr>
        <p:spPr bwMode="auto">
          <a:xfrm>
            <a:off x="0" y="57150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FF3300"/>
                </a:solidFill>
              </a:rPr>
              <a:t>Back to main menu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p>
            <a:fld id="{59D5473F-6232-48DE-BFB6-E8ED602B3B03}" type="slidenum">
              <a:rPr lang="en-US"/>
              <a:pPr/>
              <a:t>11</a:t>
            </a:fld>
            <a:endParaRPr lang="en-US"/>
          </a:p>
        </p:txBody>
      </p:sp>
      <p:sp>
        <p:nvSpPr>
          <p:cNvPr id="44034" name="Rectangle 2"/>
          <p:cNvSpPr>
            <a:spLocks noGrp="1" noChangeArrowheads="1"/>
          </p:cNvSpPr>
          <p:nvPr>
            <p:ph type="title"/>
          </p:nvPr>
        </p:nvSpPr>
        <p:spPr/>
        <p:txBody>
          <a:bodyPr/>
          <a:lstStyle/>
          <a:p>
            <a:r>
              <a:rPr lang="en-US">
                <a:solidFill>
                  <a:schemeClr val="bg2"/>
                </a:solidFill>
              </a:rPr>
              <a:t>Volunteers!</a:t>
            </a:r>
          </a:p>
        </p:txBody>
      </p:sp>
      <p:sp>
        <p:nvSpPr>
          <p:cNvPr id="44035" name="Rectangle 3"/>
          <p:cNvSpPr>
            <a:spLocks noGrp="1" noChangeArrowheads="1"/>
          </p:cNvSpPr>
          <p:nvPr>
            <p:ph type="body" idx="1"/>
          </p:nvPr>
        </p:nvSpPr>
        <p:spPr>
          <a:xfrm>
            <a:off x="457200" y="1371600"/>
            <a:ext cx="8229600" cy="2667000"/>
          </a:xfrm>
        </p:spPr>
        <p:txBody>
          <a:bodyPr/>
          <a:lstStyle/>
          <a:p>
            <a:pPr>
              <a:buFontTx/>
              <a:buNone/>
            </a:pPr>
            <a:endParaRPr lang="en-US">
              <a:solidFill>
                <a:schemeClr val="bg2"/>
              </a:solidFill>
            </a:endParaRPr>
          </a:p>
          <a:p>
            <a:pPr>
              <a:buFontTx/>
              <a:buNone/>
            </a:pPr>
            <a:r>
              <a:rPr lang="en-US">
                <a:solidFill>
                  <a:schemeClr val="bg2"/>
                </a:solidFill>
              </a:rPr>
              <a:t>If you would like to lend a hand at school this year, please look at the list below and contact your child’s teacher to volunteer.</a:t>
            </a:r>
          </a:p>
          <a:p>
            <a:pPr algn="ctr">
              <a:buFontTx/>
              <a:buNone/>
            </a:pPr>
            <a:endParaRPr lang="en-US">
              <a:solidFill>
                <a:schemeClr val="bg2"/>
              </a:solidFill>
            </a:endParaRPr>
          </a:p>
        </p:txBody>
      </p:sp>
      <p:grpSp>
        <p:nvGrpSpPr>
          <p:cNvPr id="44038" name="Group 6"/>
          <p:cNvGrpSpPr>
            <a:grpSpLocks noChangeAspect="1"/>
          </p:cNvGrpSpPr>
          <p:nvPr/>
        </p:nvGrpSpPr>
        <p:grpSpPr bwMode="auto">
          <a:xfrm rot="720849">
            <a:off x="5486400" y="3810000"/>
            <a:ext cx="3425825" cy="2833688"/>
            <a:chOff x="3360" y="2352"/>
            <a:chExt cx="2158" cy="1785"/>
          </a:xfrm>
        </p:grpSpPr>
        <p:sp>
          <p:nvSpPr>
            <p:cNvPr id="44037" name="AutoShape 5"/>
            <p:cNvSpPr>
              <a:spLocks noChangeAspect="1" noChangeArrowheads="1" noTextEdit="1"/>
            </p:cNvSpPr>
            <p:nvPr/>
          </p:nvSpPr>
          <p:spPr bwMode="auto">
            <a:xfrm>
              <a:off x="3360" y="2352"/>
              <a:ext cx="2158" cy="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39" name="Rectangle 7"/>
            <p:cNvSpPr>
              <a:spLocks noChangeArrowheads="1"/>
            </p:cNvSpPr>
            <p:nvPr/>
          </p:nvSpPr>
          <p:spPr bwMode="auto">
            <a:xfrm>
              <a:off x="3597" y="2495"/>
              <a:ext cx="1544" cy="154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40" name="Freeform 8"/>
            <p:cNvSpPr>
              <a:spLocks/>
            </p:cNvSpPr>
            <p:nvPr/>
          </p:nvSpPr>
          <p:spPr bwMode="auto">
            <a:xfrm>
              <a:off x="3360" y="2352"/>
              <a:ext cx="2158" cy="1772"/>
            </a:xfrm>
            <a:custGeom>
              <a:avLst/>
              <a:gdLst>
                <a:gd name="T0" fmla="*/ 2046 w 2158"/>
                <a:gd name="T1" fmla="*/ 343 h 1772"/>
                <a:gd name="T2" fmla="*/ 2013 w 2158"/>
                <a:gd name="T3" fmla="*/ 276 h 1772"/>
                <a:gd name="T4" fmla="*/ 2005 w 2158"/>
                <a:gd name="T5" fmla="*/ 222 h 1772"/>
                <a:gd name="T6" fmla="*/ 1993 w 2158"/>
                <a:gd name="T7" fmla="*/ 208 h 1772"/>
                <a:gd name="T8" fmla="*/ 1897 w 2158"/>
                <a:gd name="T9" fmla="*/ 205 h 1772"/>
                <a:gd name="T10" fmla="*/ 1850 w 2158"/>
                <a:gd name="T11" fmla="*/ 269 h 1772"/>
                <a:gd name="T12" fmla="*/ 1807 w 2158"/>
                <a:gd name="T13" fmla="*/ 227 h 1772"/>
                <a:gd name="T14" fmla="*/ 1744 w 2158"/>
                <a:gd name="T15" fmla="*/ 271 h 1772"/>
                <a:gd name="T16" fmla="*/ 1700 w 2158"/>
                <a:gd name="T17" fmla="*/ 239 h 1772"/>
                <a:gd name="T18" fmla="*/ 1629 w 2158"/>
                <a:gd name="T19" fmla="*/ 183 h 1772"/>
                <a:gd name="T20" fmla="*/ 1679 w 2158"/>
                <a:gd name="T21" fmla="*/ 274 h 1772"/>
                <a:gd name="T22" fmla="*/ 1664 w 2158"/>
                <a:gd name="T23" fmla="*/ 352 h 1772"/>
                <a:gd name="T24" fmla="*/ 1513 w 2158"/>
                <a:gd name="T25" fmla="*/ 575 h 1772"/>
                <a:gd name="T26" fmla="*/ 1283 w 2158"/>
                <a:gd name="T27" fmla="*/ 688 h 1772"/>
                <a:gd name="T28" fmla="*/ 1090 w 2158"/>
                <a:gd name="T29" fmla="*/ 681 h 1772"/>
                <a:gd name="T30" fmla="*/ 1128 w 2158"/>
                <a:gd name="T31" fmla="*/ 421 h 1772"/>
                <a:gd name="T32" fmla="*/ 983 w 2158"/>
                <a:gd name="T33" fmla="*/ 676 h 1772"/>
                <a:gd name="T34" fmla="*/ 720 w 2158"/>
                <a:gd name="T35" fmla="*/ 517 h 1772"/>
                <a:gd name="T36" fmla="*/ 523 w 2158"/>
                <a:gd name="T37" fmla="*/ 274 h 1772"/>
                <a:gd name="T38" fmla="*/ 498 w 2158"/>
                <a:gd name="T39" fmla="*/ 196 h 1772"/>
                <a:gd name="T40" fmla="*/ 534 w 2158"/>
                <a:gd name="T41" fmla="*/ 127 h 1772"/>
                <a:gd name="T42" fmla="*/ 503 w 2158"/>
                <a:gd name="T43" fmla="*/ 76 h 1772"/>
                <a:gd name="T44" fmla="*/ 447 w 2158"/>
                <a:gd name="T45" fmla="*/ 38 h 1772"/>
                <a:gd name="T46" fmla="*/ 339 w 2158"/>
                <a:gd name="T47" fmla="*/ 47 h 1772"/>
                <a:gd name="T48" fmla="*/ 252 w 2158"/>
                <a:gd name="T49" fmla="*/ 32 h 1772"/>
                <a:gd name="T50" fmla="*/ 186 w 2158"/>
                <a:gd name="T51" fmla="*/ 66 h 1772"/>
                <a:gd name="T52" fmla="*/ 184 w 2158"/>
                <a:gd name="T53" fmla="*/ 99 h 1772"/>
                <a:gd name="T54" fmla="*/ 104 w 2158"/>
                <a:gd name="T55" fmla="*/ 119 h 1772"/>
                <a:gd name="T56" fmla="*/ 127 w 2158"/>
                <a:gd name="T57" fmla="*/ 173 h 1772"/>
                <a:gd name="T58" fmla="*/ 37 w 2158"/>
                <a:gd name="T59" fmla="*/ 250 h 1772"/>
                <a:gd name="T60" fmla="*/ 59 w 2158"/>
                <a:gd name="T61" fmla="*/ 378 h 1772"/>
                <a:gd name="T62" fmla="*/ 76 w 2158"/>
                <a:gd name="T63" fmla="*/ 442 h 1772"/>
                <a:gd name="T64" fmla="*/ 101 w 2158"/>
                <a:gd name="T65" fmla="*/ 471 h 1772"/>
                <a:gd name="T66" fmla="*/ 177 w 2158"/>
                <a:gd name="T67" fmla="*/ 453 h 1772"/>
                <a:gd name="T68" fmla="*/ 229 w 2158"/>
                <a:gd name="T69" fmla="*/ 579 h 1772"/>
                <a:gd name="T70" fmla="*/ 298 w 2158"/>
                <a:gd name="T71" fmla="*/ 568 h 1772"/>
                <a:gd name="T72" fmla="*/ 371 w 2158"/>
                <a:gd name="T73" fmla="*/ 543 h 1772"/>
                <a:gd name="T74" fmla="*/ 428 w 2158"/>
                <a:gd name="T75" fmla="*/ 470 h 1772"/>
                <a:gd name="T76" fmla="*/ 622 w 2158"/>
                <a:gd name="T77" fmla="*/ 545 h 1772"/>
                <a:gd name="T78" fmla="*/ 767 w 2158"/>
                <a:gd name="T79" fmla="*/ 846 h 1772"/>
                <a:gd name="T80" fmla="*/ 642 w 2158"/>
                <a:gd name="T81" fmla="*/ 1215 h 1772"/>
                <a:gd name="T82" fmla="*/ 790 w 2158"/>
                <a:gd name="T83" fmla="*/ 1425 h 1772"/>
                <a:gd name="T84" fmla="*/ 1051 w 2158"/>
                <a:gd name="T85" fmla="*/ 1741 h 1772"/>
                <a:gd name="T86" fmla="*/ 1291 w 2158"/>
                <a:gd name="T87" fmla="*/ 1519 h 1772"/>
                <a:gd name="T88" fmla="*/ 1434 w 2158"/>
                <a:gd name="T89" fmla="*/ 1499 h 1772"/>
                <a:gd name="T90" fmla="*/ 1487 w 2158"/>
                <a:gd name="T91" fmla="*/ 1413 h 1772"/>
                <a:gd name="T92" fmla="*/ 1356 w 2158"/>
                <a:gd name="T93" fmla="*/ 1307 h 1772"/>
                <a:gd name="T94" fmla="*/ 1259 w 2158"/>
                <a:gd name="T95" fmla="*/ 1378 h 1772"/>
                <a:gd name="T96" fmla="*/ 1122 w 2158"/>
                <a:gd name="T97" fmla="*/ 1477 h 1772"/>
                <a:gd name="T98" fmla="*/ 1218 w 2158"/>
                <a:gd name="T99" fmla="*/ 1189 h 1772"/>
                <a:gd name="T100" fmla="*/ 1099 w 2158"/>
                <a:gd name="T101" fmla="*/ 991 h 1772"/>
                <a:gd name="T102" fmla="*/ 1379 w 2158"/>
                <a:gd name="T103" fmla="*/ 765 h 1772"/>
                <a:gd name="T104" fmla="*/ 1751 w 2158"/>
                <a:gd name="T105" fmla="*/ 542 h 1772"/>
                <a:gd name="T106" fmla="*/ 1811 w 2158"/>
                <a:gd name="T107" fmla="*/ 643 h 1772"/>
                <a:gd name="T108" fmla="*/ 1880 w 2158"/>
                <a:gd name="T109" fmla="*/ 642 h 1772"/>
                <a:gd name="T110" fmla="*/ 1935 w 2158"/>
                <a:gd name="T111" fmla="*/ 745 h 1772"/>
                <a:gd name="T112" fmla="*/ 1994 w 2158"/>
                <a:gd name="T113" fmla="*/ 766 h 1772"/>
                <a:gd name="T114" fmla="*/ 2062 w 2158"/>
                <a:gd name="T115" fmla="*/ 578 h 1772"/>
                <a:gd name="T116" fmla="*/ 2043 w 2158"/>
                <a:gd name="T117" fmla="*/ 522 h 1772"/>
                <a:gd name="T118" fmla="*/ 2059 w 2158"/>
                <a:gd name="T119" fmla="*/ 474 h 1772"/>
                <a:gd name="T120" fmla="*/ 2062 w 2158"/>
                <a:gd name="T121" fmla="*/ 390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8" h="1772">
                  <a:moveTo>
                    <a:pt x="2158" y="365"/>
                  </a:moveTo>
                  <a:lnTo>
                    <a:pt x="2141" y="364"/>
                  </a:lnTo>
                  <a:lnTo>
                    <a:pt x="2122" y="363"/>
                  </a:lnTo>
                  <a:lnTo>
                    <a:pt x="2105" y="362"/>
                  </a:lnTo>
                  <a:lnTo>
                    <a:pt x="2089" y="362"/>
                  </a:lnTo>
                  <a:lnTo>
                    <a:pt x="2071" y="361"/>
                  </a:lnTo>
                  <a:lnTo>
                    <a:pt x="2054" y="361"/>
                  </a:lnTo>
                  <a:lnTo>
                    <a:pt x="2038" y="362"/>
                  </a:lnTo>
                  <a:lnTo>
                    <a:pt x="2022" y="363"/>
                  </a:lnTo>
                  <a:lnTo>
                    <a:pt x="2015" y="360"/>
                  </a:lnTo>
                  <a:lnTo>
                    <a:pt x="2011" y="356"/>
                  </a:lnTo>
                  <a:lnTo>
                    <a:pt x="2006" y="355"/>
                  </a:lnTo>
                  <a:lnTo>
                    <a:pt x="2005" y="354"/>
                  </a:lnTo>
                  <a:lnTo>
                    <a:pt x="2005" y="351"/>
                  </a:lnTo>
                  <a:lnTo>
                    <a:pt x="2007" y="346"/>
                  </a:lnTo>
                  <a:lnTo>
                    <a:pt x="2012" y="339"/>
                  </a:lnTo>
                  <a:lnTo>
                    <a:pt x="2020" y="335"/>
                  </a:lnTo>
                  <a:lnTo>
                    <a:pt x="2026" y="335"/>
                  </a:lnTo>
                  <a:lnTo>
                    <a:pt x="2032" y="336"/>
                  </a:lnTo>
                  <a:lnTo>
                    <a:pt x="2038" y="338"/>
                  </a:lnTo>
                  <a:lnTo>
                    <a:pt x="2042" y="341"/>
                  </a:lnTo>
                  <a:lnTo>
                    <a:pt x="2046" y="343"/>
                  </a:lnTo>
                  <a:lnTo>
                    <a:pt x="2050" y="346"/>
                  </a:lnTo>
                  <a:lnTo>
                    <a:pt x="2052" y="347"/>
                  </a:lnTo>
                  <a:lnTo>
                    <a:pt x="2053" y="348"/>
                  </a:lnTo>
                  <a:lnTo>
                    <a:pt x="2053" y="343"/>
                  </a:lnTo>
                  <a:lnTo>
                    <a:pt x="2052" y="335"/>
                  </a:lnTo>
                  <a:lnTo>
                    <a:pt x="2050" y="325"/>
                  </a:lnTo>
                  <a:lnTo>
                    <a:pt x="2046" y="320"/>
                  </a:lnTo>
                  <a:lnTo>
                    <a:pt x="2043" y="318"/>
                  </a:lnTo>
                  <a:lnTo>
                    <a:pt x="2039" y="316"/>
                  </a:lnTo>
                  <a:lnTo>
                    <a:pt x="2033" y="314"/>
                  </a:lnTo>
                  <a:lnTo>
                    <a:pt x="2027" y="312"/>
                  </a:lnTo>
                  <a:lnTo>
                    <a:pt x="2020" y="310"/>
                  </a:lnTo>
                  <a:lnTo>
                    <a:pt x="2016" y="308"/>
                  </a:lnTo>
                  <a:lnTo>
                    <a:pt x="2012" y="305"/>
                  </a:lnTo>
                  <a:lnTo>
                    <a:pt x="2011" y="305"/>
                  </a:lnTo>
                  <a:lnTo>
                    <a:pt x="2043" y="297"/>
                  </a:lnTo>
                  <a:lnTo>
                    <a:pt x="2041" y="294"/>
                  </a:lnTo>
                  <a:lnTo>
                    <a:pt x="2037" y="287"/>
                  </a:lnTo>
                  <a:lnTo>
                    <a:pt x="2029" y="281"/>
                  </a:lnTo>
                  <a:lnTo>
                    <a:pt x="2023" y="275"/>
                  </a:lnTo>
                  <a:lnTo>
                    <a:pt x="2018" y="275"/>
                  </a:lnTo>
                  <a:lnTo>
                    <a:pt x="2013" y="276"/>
                  </a:lnTo>
                  <a:lnTo>
                    <a:pt x="2005" y="278"/>
                  </a:lnTo>
                  <a:lnTo>
                    <a:pt x="1998" y="281"/>
                  </a:lnTo>
                  <a:lnTo>
                    <a:pt x="1991" y="284"/>
                  </a:lnTo>
                  <a:lnTo>
                    <a:pt x="1985" y="287"/>
                  </a:lnTo>
                  <a:lnTo>
                    <a:pt x="1980" y="288"/>
                  </a:lnTo>
                  <a:lnTo>
                    <a:pt x="1979" y="289"/>
                  </a:lnTo>
                  <a:lnTo>
                    <a:pt x="1985" y="270"/>
                  </a:lnTo>
                  <a:lnTo>
                    <a:pt x="1985" y="270"/>
                  </a:lnTo>
                  <a:lnTo>
                    <a:pt x="1985" y="270"/>
                  </a:lnTo>
                  <a:lnTo>
                    <a:pt x="1985" y="270"/>
                  </a:lnTo>
                  <a:lnTo>
                    <a:pt x="1984" y="270"/>
                  </a:lnTo>
                  <a:lnTo>
                    <a:pt x="1989" y="264"/>
                  </a:lnTo>
                  <a:lnTo>
                    <a:pt x="1993" y="260"/>
                  </a:lnTo>
                  <a:lnTo>
                    <a:pt x="2000" y="256"/>
                  </a:lnTo>
                  <a:lnTo>
                    <a:pt x="2005" y="251"/>
                  </a:lnTo>
                  <a:lnTo>
                    <a:pt x="2012" y="247"/>
                  </a:lnTo>
                  <a:lnTo>
                    <a:pt x="2018" y="245"/>
                  </a:lnTo>
                  <a:lnTo>
                    <a:pt x="2025" y="242"/>
                  </a:lnTo>
                  <a:lnTo>
                    <a:pt x="2032" y="240"/>
                  </a:lnTo>
                  <a:lnTo>
                    <a:pt x="2027" y="216"/>
                  </a:lnTo>
                  <a:lnTo>
                    <a:pt x="2016" y="218"/>
                  </a:lnTo>
                  <a:lnTo>
                    <a:pt x="2005" y="222"/>
                  </a:lnTo>
                  <a:lnTo>
                    <a:pt x="1996" y="227"/>
                  </a:lnTo>
                  <a:lnTo>
                    <a:pt x="1987" y="233"/>
                  </a:lnTo>
                  <a:lnTo>
                    <a:pt x="1978" y="240"/>
                  </a:lnTo>
                  <a:lnTo>
                    <a:pt x="1970" y="248"/>
                  </a:lnTo>
                  <a:lnTo>
                    <a:pt x="1963" y="257"/>
                  </a:lnTo>
                  <a:lnTo>
                    <a:pt x="1955" y="265"/>
                  </a:lnTo>
                  <a:lnTo>
                    <a:pt x="1954" y="265"/>
                  </a:lnTo>
                  <a:lnTo>
                    <a:pt x="1954" y="265"/>
                  </a:lnTo>
                  <a:lnTo>
                    <a:pt x="1953" y="265"/>
                  </a:lnTo>
                  <a:lnTo>
                    <a:pt x="1953" y="265"/>
                  </a:lnTo>
                  <a:lnTo>
                    <a:pt x="1951" y="265"/>
                  </a:lnTo>
                  <a:lnTo>
                    <a:pt x="1950" y="266"/>
                  </a:lnTo>
                  <a:lnTo>
                    <a:pt x="1948" y="268"/>
                  </a:lnTo>
                  <a:lnTo>
                    <a:pt x="1946" y="269"/>
                  </a:lnTo>
                  <a:lnTo>
                    <a:pt x="1951" y="261"/>
                  </a:lnTo>
                  <a:lnTo>
                    <a:pt x="1958" y="253"/>
                  </a:lnTo>
                  <a:lnTo>
                    <a:pt x="1963" y="246"/>
                  </a:lnTo>
                  <a:lnTo>
                    <a:pt x="1970" y="238"/>
                  </a:lnTo>
                  <a:lnTo>
                    <a:pt x="1975" y="231"/>
                  </a:lnTo>
                  <a:lnTo>
                    <a:pt x="1981" y="223"/>
                  </a:lnTo>
                  <a:lnTo>
                    <a:pt x="1987" y="216"/>
                  </a:lnTo>
                  <a:lnTo>
                    <a:pt x="1993" y="208"/>
                  </a:lnTo>
                  <a:lnTo>
                    <a:pt x="1974" y="191"/>
                  </a:lnTo>
                  <a:lnTo>
                    <a:pt x="1964" y="203"/>
                  </a:lnTo>
                  <a:lnTo>
                    <a:pt x="1955" y="214"/>
                  </a:lnTo>
                  <a:lnTo>
                    <a:pt x="1946" y="226"/>
                  </a:lnTo>
                  <a:lnTo>
                    <a:pt x="1936" y="239"/>
                  </a:lnTo>
                  <a:lnTo>
                    <a:pt x="1927" y="251"/>
                  </a:lnTo>
                  <a:lnTo>
                    <a:pt x="1918" y="263"/>
                  </a:lnTo>
                  <a:lnTo>
                    <a:pt x="1909" y="275"/>
                  </a:lnTo>
                  <a:lnTo>
                    <a:pt x="1900" y="288"/>
                  </a:lnTo>
                  <a:lnTo>
                    <a:pt x="1903" y="273"/>
                  </a:lnTo>
                  <a:lnTo>
                    <a:pt x="1907" y="258"/>
                  </a:lnTo>
                  <a:lnTo>
                    <a:pt x="1911" y="243"/>
                  </a:lnTo>
                  <a:lnTo>
                    <a:pt x="1915" y="227"/>
                  </a:lnTo>
                  <a:lnTo>
                    <a:pt x="1921" y="212"/>
                  </a:lnTo>
                  <a:lnTo>
                    <a:pt x="1926" y="198"/>
                  </a:lnTo>
                  <a:lnTo>
                    <a:pt x="1933" y="184"/>
                  </a:lnTo>
                  <a:lnTo>
                    <a:pt x="1940" y="170"/>
                  </a:lnTo>
                  <a:lnTo>
                    <a:pt x="1918" y="157"/>
                  </a:lnTo>
                  <a:lnTo>
                    <a:pt x="1912" y="169"/>
                  </a:lnTo>
                  <a:lnTo>
                    <a:pt x="1907" y="181"/>
                  </a:lnTo>
                  <a:lnTo>
                    <a:pt x="1901" y="193"/>
                  </a:lnTo>
                  <a:lnTo>
                    <a:pt x="1897" y="205"/>
                  </a:lnTo>
                  <a:lnTo>
                    <a:pt x="1893" y="218"/>
                  </a:lnTo>
                  <a:lnTo>
                    <a:pt x="1888" y="230"/>
                  </a:lnTo>
                  <a:lnTo>
                    <a:pt x="1885" y="243"/>
                  </a:lnTo>
                  <a:lnTo>
                    <a:pt x="1882" y="256"/>
                  </a:lnTo>
                  <a:lnTo>
                    <a:pt x="1882" y="244"/>
                  </a:lnTo>
                  <a:lnTo>
                    <a:pt x="1882" y="232"/>
                  </a:lnTo>
                  <a:lnTo>
                    <a:pt x="1882" y="221"/>
                  </a:lnTo>
                  <a:lnTo>
                    <a:pt x="1882" y="209"/>
                  </a:lnTo>
                  <a:lnTo>
                    <a:pt x="1882" y="200"/>
                  </a:lnTo>
                  <a:lnTo>
                    <a:pt x="1883" y="191"/>
                  </a:lnTo>
                  <a:lnTo>
                    <a:pt x="1884" y="181"/>
                  </a:lnTo>
                  <a:lnTo>
                    <a:pt x="1885" y="172"/>
                  </a:lnTo>
                  <a:lnTo>
                    <a:pt x="1859" y="169"/>
                  </a:lnTo>
                  <a:lnTo>
                    <a:pt x="1858" y="180"/>
                  </a:lnTo>
                  <a:lnTo>
                    <a:pt x="1857" y="190"/>
                  </a:lnTo>
                  <a:lnTo>
                    <a:pt x="1856" y="199"/>
                  </a:lnTo>
                  <a:lnTo>
                    <a:pt x="1856" y="210"/>
                  </a:lnTo>
                  <a:lnTo>
                    <a:pt x="1857" y="224"/>
                  </a:lnTo>
                  <a:lnTo>
                    <a:pt x="1857" y="239"/>
                  </a:lnTo>
                  <a:lnTo>
                    <a:pt x="1856" y="253"/>
                  </a:lnTo>
                  <a:lnTo>
                    <a:pt x="1855" y="269"/>
                  </a:lnTo>
                  <a:lnTo>
                    <a:pt x="1850" y="269"/>
                  </a:lnTo>
                  <a:lnTo>
                    <a:pt x="1846" y="268"/>
                  </a:lnTo>
                  <a:lnTo>
                    <a:pt x="1843" y="266"/>
                  </a:lnTo>
                  <a:lnTo>
                    <a:pt x="1843" y="263"/>
                  </a:lnTo>
                  <a:lnTo>
                    <a:pt x="1845" y="253"/>
                  </a:lnTo>
                  <a:lnTo>
                    <a:pt x="1846" y="238"/>
                  </a:lnTo>
                  <a:lnTo>
                    <a:pt x="1846" y="222"/>
                  </a:lnTo>
                  <a:lnTo>
                    <a:pt x="1844" y="208"/>
                  </a:lnTo>
                  <a:lnTo>
                    <a:pt x="1840" y="195"/>
                  </a:lnTo>
                  <a:lnTo>
                    <a:pt x="1833" y="180"/>
                  </a:lnTo>
                  <a:lnTo>
                    <a:pt x="1828" y="168"/>
                  </a:lnTo>
                  <a:lnTo>
                    <a:pt x="1825" y="162"/>
                  </a:lnTo>
                  <a:lnTo>
                    <a:pt x="1823" y="162"/>
                  </a:lnTo>
                  <a:lnTo>
                    <a:pt x="1819" y="164"/>
                  </a:lnTo>
                  <a:lnTo>
                    <a:pt x="1814" y="165"/>
                  </a:lnTo>
                  <a:lnTo>
                    <a:pt x="1807" y="166"/>
                  </a:lnTo>
                  <a:lnTo>
                    <a:pt x="1801" y="168"/>
                  </a:lnTo>
                  <a:lnTo>
                    <a:pt x="1795" y="170"/>
                  </a:lnTo>
                  <a:lnTo>
                    <a:pt x="1792" y="172"/>
                  </a:lnTo>
                  <a:lnTo>
                    <a:pt x="1792" y="175"/>
                  </a:lnTo>
                  <a:lnTo>
                    <a:pt x="1797" y="188"/>
                  </a:lnTo>
                  <a:lnTo>
                    <a:pt x="1803" y="208"/>
                  </a:lnTo>
                  <a:lnTo>
                    <a:pt x="1807" y="227"/>
                  </a:lnTo>
                  <a:lnTo>
                    <a:pt x="1809" y="235"/>
                  </a:lnTo>
                  <a:lnTo>
                    <a:pt x="1781" y="204"/>
                  </a:lnTo>
                  <a:lnTo>
                    <a:pt x="1779" y="207"/>
                  </a:lnTo>
                  <a:lnTo>
                    <a:pt x="1773" y="216"/>
                  </a:lnTo>
                  <a:lnTo>
                    <a:pt x="1769" y="225"/>
                  </a:lnTo>
                  <a:lnTo>
                    <a:pt x="1769" y="232"/>
                  </a:lnTo>
                  <a:lnTo>
                    <a:pt x="1776" y="238"/>
                  </a:lnTo>
                  <a:lnTo>
                    <a:pt x="1784" y="250"/>
                  </a:lnTo>
                  <a:lnTo>
                    <a:pt x="1792" y="264"/>
                  </a:lnTo>
                  <a:lnTo>
                    <a:pt x="1795" y="279"/>
                  </a:lnTo>
                  <a:lnTo>
                    <a:pt x="1794" y="284"/>
                  </a:lnTo>
                  <a:lnTo>
                    <a:pt x="1793" y="289"/>
                  </a:lnTo>
                  <a:lnTo>
                    <a:pt x="1791" y="295"/>
                  </a:lnTo>
                  <a:lnTo>
                    <a:pt x="1790" y="300"/>
                  </a:lnTo>
                  <a:lnTo>
                    <a:pt x="1784" y="296"/>
                  </a:lnTo>
                  <a:lnTo>
                    <a:pt x="1779" y="292"/>
                  </a:lnTo>
                  <a:lnTo>
                    <a:pt x="1773" y="288"/>
                  </a:lnTo>
                  <a:lnTo>
                    <a:pt x="1768" y="284"/>
                  </a:lnTo>
                  <a:lnTo>
                    <a:pt x="1762" y="281"/>
                  </a:lnTo>
                  <a:lnTo>
                    <a:pt x="1756" y="277"/>
                  </a:lnTo>
                  <a:lnTo>
                    <a:pt x="1751" y="274"/>
                  </a:lnTo>
                  <a:lnTo>
                    <a:pt x="1744" y="271"/>
                  </a:lnTo>
                  <a:lnTo>
                    <a:pt x="1745" y="259"/>
                  </a:lnTo>
                  <a:lnTo>
                    <a:pt x="1747" y="248"/>
                  </a:lnTo>
                  <a:lnTo>
                    <a:pt x="1749" y="238"/>
                  </a:lnTo>
                  <a:lnTo>
                    <a:pt x="1750" y="230"/>
                  </a:lnTo>
                  <a:lnTo>
                    <a:pt x="1749" y="211"/>
                  </a:lnTo>
                  <a:lnTo>
                    <a:pt x="1742" y="191"/>
                  </a:lnTo>
                  <a:lnTo>
                    <a:pt x="1737" y="173"/>
                  </a:lnTo>
                  <a:lnTo>
                    <a:pt x="1733" y="166"/>
                  </a:lnTo>
                  <a:lnTo>
                    <a:pt x="1693" y="161"/>
                  </a:lnTo>
                  <a:lnTo>
                    <a:pt x="1695" y="166"/>
                  </a:lnTo>
                  <a:lnTo>
                    <a:pt x="1701" y="177"/>
                  </a:lnTo>
                  <a:lnTo>
                    <a:pt x="1707" y="193"/>
                  </a:lnTo>
                  <a:lnTo>
                    <a:pt x="1714" y="209"/>
                  </a:lnTo>
                  <a:lnTo>
                    <a:pt x="1717" y="221"/>
                  </a:lnTo>
                  <a:lnTo>
                    <a:pt x="1717" y="234"/>
                  </a:lnTo>
                  <a:lnTo>
                    <a:pt x="1715" y="247"/>
                  </a:lnTo>
                  <a:lnTo>
                    <a:pt x="1713" y="258"/>
                  </a:lnTo>
                  <a:lnTo>
                    <a:pt x="1712" y="257"/>
                  </a:lnTo>
                  <a:lnTo>
                    <a:pt x="1710" y="257"/>
                  </a:lnTo>
                  <a:lnTo>
                    <a:pt x="1708" y="256"/>
                  </a:lnTo>
                  <a:lnTo>
                    <a:pt x="1706" y="256"/>
                  </a:lnTo>
                  <a:lnTo>
                    <a:pt x="1700" y="239"/>
                  </a:lnTo>
                  <a:lnTo>
                    <a:pt x="1693" y="221"/>
                  </a:lnTo>
                  <a:lnTo>
                    <a:pt x="1688" y="206"/>
                  </a:lnTo>
                  <a:lnTo>
                    <a:pt x="1684" y="196"/>
                  </a:lnTo>
                  <a:lnTo>
                    <a:pt x="1680" y="192"/>
                  </a:lnTo>
                  <a:lnTo>
                    <a:pt x="1675" y="186"/>
                  </a:lnTo>
                  <a:lnTo>
                    <a:pt x="1668" y="179"/>
                  </a:lnTo>
                  <a:lnTo>
                    <a:pt x="1662" y="171"/>
                  </a:lnTo>
                  <a:lnTo>
                    <a:pt x="1655" y="165"/>
                  </a:lnTo>
                  <a:lnTo>
                    <a:pt x="1651" y="159"/>
                  </a:lnTo>
                  <a:lnTo>
                    <a:pt x="1647" y="155"/>
                  </a:lnTo>
                  <a:lnTo>
                    <a:pt x="1646" y="154"/>
                  </a:lnTo>
                  <a:lnTo>
                    <a:pt x="1643" y="154"/>
                  </a:lnTo>
                  <a:lnTo>
                    <a:pt x="1639" y="155"/>
                  </a:lnTo>
                  <a:lnTo>
                    <a:pt x="1634" y="156"/>
                  </a:lnTo>
                  <a:lnTo>
                    <a:pt x="1627" y="157"/>
                  </a:lnTo>
                  <a:lnTo>
                    <a:pt x="1621" y="158"/>
                  </a:lnTo>
                  <a:lnTo>
                    <a:pt x="1616" y="159"/>
                  </a:lnTo>
                  <a:lnTo>
                    <a:pt x="1614" y="161"/>
                  </a:lnTo>
                  <a:lnTo>
                    <a:pt x="1615" y="164"/>
                  </a:lnTo>
                  <a:lnTo>
                    <a:pt x="1619" y="167"/>
                  </a:lnTo>
                  <a:lnTo>
                    <a:pt x="1624" y="173"/>
                  </a:lnTo>
                  <a:lnTo>
                    <a:pt x="1629" y="183"/>
                  </a:lnTo>
                  <a:lnTo>
                    <a:pt x="1637" y="194"/>
                  </a:lnTo>
                  <a:lnTo>
                    <a:pt x="1645" y="206"/>
                  </a:lnTo>
                  <a:lnTo>
                    <a:pt x="1652" y="219"/>
                  </a:lnTo>
                  <a:lnTo>
                    <a:pt x="1660" y="232"/>
                  </a:lnTo>
                  <a:lnTo>
                    <a:pt x="1666" y="245"/>
                  </a:lnTo>
                  <a:lnTo>
                    <a:pt x="1655" y="243"/>
                  </a:lnTo>
                  <a:lnTo>
                    <a:pt x="1645" y="242"/>
                  </a:lnTo>
                  <a:lnTo>
                    <a:pt x="1634" y="240"/>
                  </a:lnTo>
                  <a:lnTo>
                    <a:pt x="1624" y="239"/>
                  </a:lnTo>
                  <a:lnTo>
                    <a:pt x="1613" y="238"/>
                  </a:lnTo>
                  <a:lnTo>
                    <a:pt x="1602" y="237"/>
                  </a:lnTo>
                  <a:lnTo>
                    <a:pt x="1591" y="237"/>
                  </a:lnTo>
                  <a:lnTo>
                    <a:pt x="1582" y="237"/>
                  </a:lnTo>
                  <a:lnTo>
                    <a:pt x="1580" y="262"/>
                  </a:lnTo>
                  <a:lnTo>
                    <a:pt x="1593" y="262"/>
                  </a:lnTo>
                  <a:lnTo>
                    <a:pt x="1604" y="263"/>
                  </a:lnTo>
                  <a:lnTo>
                    <a:pt x="1617" y="264"/>
                  </a:lnTo>
                  <a:lnTo>
                    <a:pt x="1629" y="265"/>
                  </a:lnTo>
                  <a:lnTo>
                    <a:pt x="1642" y="268"/>
                  </a:lnTo>
                  <a:lnTo>
                    <a:pt x="1654" y="269"/>
                  </a:lnTo>
                  <a:lnTo>
                    <a:pt x="1667" y="272"/>
                  </a:lnTo>
                  <a:lnTo>
                    <a:pt x="1679" y="274"/>
                  </a:lnTo>
                  <a:lnTo>
                    <a:pt x="1680" y="275"/>
                  </a:lnTo>
                  <a:lnTo>
                    <a:pt x="1680" y="275"/>
                  </a:lnTo>
                  <a:lnTo>
                    <a:pt x="1680" y="276"/>
                  </a:lnTo>
                  <a:lnTo>
                    <a:pt x="1680" y="276"/>
                  </a:lnTo>
                  <a:lnTo>
                    <a:pt x="1682" y="287"/>
                  </a:lnTo>
                  <a:lnTo>
                    <a:pt x="1687" y="301"/>
                  </a:lnTo>
                  <a:lnTo>
                    <a:pt x="1691" y="318"/>
                  </a:lnTo>
                  <a:lnTo>
                    <a:pt x="1697" y="336"/>
                  </a:lnTo>
                  <a:lnTo>
                    <a:pt x="1685" y="331"/>
                  </a:lnTo>
                  <a:lnTo>
                    <a:pt x="1673" y="327"/>
                  </a:lnTo>
                  <a:lnTo>
                    <a:pt x="1661" y="323"/>
                  </a:lnTo>
                  <a:lnTo>
                    <a:pt x="1648" y="321"/>
                  </a:lnTo>
                  <a:lnTo>
                    <a:pt x="1635" y="317"/>
                  </a:lnTo>
                  <a:lnTo>
                    <a:pt x="1622" y="316"/>
                  </a:lnTo>
                  <a:lnTo>
                    <a:pt x="1609" y="315"/>
                  </a:lnTo>
                  <a:lnTo>
                    <a:pt x="1596" y="315"/>
                  </a:lnTo>
                  <a:lnTo>
                    <a:pt x="1599" y="341"/>
                  </a:lnTo>
                  <a:lnTo>
                    <a:pt x="1612" y="341"/>
                  </a:lnTo>
                  <a:lnTo>
                    <a:pt x="1626" y="343"/>
                  </a:lnTo>
                  <a:lnTo>
                    <a:pt x="1639" y="346"/>
                  </a:lnTo>
                  <a:lnTo>
                    <a:pt x="1652" y="348"/>
                  </a:lnTo>
                  <a:lnTo>
                    <a:pt x="1664" y="352"/>
                  </a:lnTo>
                  <a:lnTo>
                    <a:pt x="1677" y="355"/>
                  </a:lnTo>
                  <a:lnTo>
                    <a:pt x="1690" y="361"/>
                  </a:lnTo>
                  <a:lnTo>
                    <a:pt x="1702" y="366"/>
                  </a:lnTo>
                  <a:lnTo>
                    <a:pt x="1697" y="377"/>
                  </a:lnTo>
                  <a:lnTo>
                    <a:pt x="1690" y="392"/>
                  </a:lnTo>
                  <a:lnTo>
                    <a:pt x="1684" y="407"/>
                  </a:lnTo>
                  <a:lnTo>
                    <a:pt x="1679" y="421"/>
                  </a:lnTo>
                  <a:lnTo>
                    <a:pt x="1678" y="437"/>
                  </a:lnTo>
                  <a:lnTo>
                    <a:pt x="1676" y="455"/>
                  </a:lnTo>
                  <a:lnTo>
                    <a:pt x="1675" y="472"/>
                  </a:lnTo>
                  <a:lnTo>
                    <a:pt x="1675" y="486"/>
                  </a:lnTo>
                  <a:lnTo>
                    <a:pt x="1666" y="491"/>
                  </a:lnTo>
                  <a:lnTo>
                    <a:pt x="1652" y="499"/>
                  </a:lnTo>
                  <a:lnTo>
                    <a:pt x="1634" y="509"/>
                  </a:lnTo>
                  <a:lnTo>
                    <a:pt x="1614" y="520"/>
                  </a:lnTo>
                  <a:lnTo>
                    <a:pt x="1595" y="531"/>
                  </a:lnTo>
                  <a:lnTo>
                    <a:pt x="1577" y="542"/>
                  </a:lnTo>
                  <a:lnTo>
                    <a:pt x="1563" y="550"/>
                  </a:lnTo>
                  <a:lnTo>
                    <a:pt x="1554" y="556"/>
                  </a:lnTo>
                  <a:lnTo>
                    <a:pt x="1544" y="561"/>
                  </a:lnTo>
                  <a:lnTo>
                    <a:pt x="1530" y="568"/>
                  </a:lnTo>
                  <a:lnTo>
                    <a:pt x="1513" y="575"/>
                  </a:lnTo>
                  <a:lnTo>
                    <a:pt x="1496" y="584"/>
                  </a:lnTo>
                  <a:lnTo>
                    <a:pt x="1479" y="591"/>
                  </a:lnTo>
                  <a:lnTo>
                    <a:pt x="1465" y="598"/>
                  </a:lnTo>
                  <a:lnTo>
                    <a:pt x="1455" y="602"/>
                  </a:lnTo>
                  <a:lnTo>
                    <a:pt x="1452" y="603"/>
                  </a:lnTo>
                  <a:lnTo>
                    <a:pt x="1450" y="604"/>
                  </a:lnTo>
                  <a:lnTo>
                    <a:pt x="1443" y="609"/>
                  </a:lnTo>
                  <a:lnTo>
                    <a:pt x="1433" y="614"/>
                  </a:lnTo>
                  <a:lnTo>
                    <a:pt x="1421" y="621"/>
                  </a:lnTo>
                  <a:lnTo>
                    <a:pt x="1409" y="628"/>
                  </a:lnTo>
                  <a:lnTo>
                    <a:pt x="1399" y="636"/>
                  </a:lnTo>
                  <a:lnTo>
                    <a:pt x="1389" y="642"/>
                  </a:lnTo>
                  <a:lnTo>
                    <a:pt x="1382" y="649"/>
                  </a:lnTo>
                  <a:lnTo>
                    <a:pt x="1376" y="654"/>
                  </a:lnTo>
                  <a:lnTo>
                    <a:pt x="1366" y="660"/>
                  </a:lnTo>
                  <a:lnTo>
                    <a:pt x="1354" y="665"/>
                  </a:lnTo>
                  <a:lnTo>
                    <a:pt x="1341" y="670"/>
                  </a:lnTo>
                  <a:lnTo>
                    <a:pt x="1327" y="675"/>
                  </a:lnTo>
                  <a:lnTo>
                    <a:pt x="1313" y="679"/>
                  </a:lnTo>
                  <a:lnTo>
                    <a:pt x="1301" y="682"/>
                  </a:lnTo>
                  <a:lnTo>
                    <a:pt x="1291" y="686"/>
                  </a:lnTo>
                  <a:lnTo>
                    <a:pt x="1283" y="688"/>
                  </a:lnTo>
                  <a:lnTo>
                    <a:pt x="1274" y="689"/>
                  </a:lnTo>
                  <a:lnTo>
                    <a:pt x="1265" y="690"/>
                  </a:lnTo>
                  <a:lnTo>
                    <a:pt x="1257" y="691"/>
                  </a:lnTo>
                  <a:lnTo>
                    <a:pt x="1247" y="692"/>
                  </a:lnTo>
                  <a:lnTo>
                    <a:pt x="1236" y="694"/>
                  </a:lnTo>
                  <a:lnTo>
                    <a:pt x="1223" y="699"/>
                  </a:lnTo>
                  <a:lnTo>
                    <a:pt x="1210" y="704"/>
                  </a:lnTo>
                  <a:lnTo>
                    <a:pt x="1196" y="711"/>
                  </a:lnTo>
                  <a:lnTo>
                    <a:pt x="1183" y="716"/>
                  </a:lnTo>
                  <a:lnTo>
                    <a:pt x="1171" y="721"/>
                  </a:lnTo>
                  <a:lnTo>
                    <a:pt x="1159" y="725"/>
                  </a:lnTo>
                  <a:lnTo>
                    <a:pt x="1147" y="727"/>
                  </a:lnTo>
                  <a:lnTo>
                    <a:pt x="1136" y="726"/>
                  </a:lnTo>
                  <a:lnTo>
                    <a:pt x="1126" y="721"/>
                  </a:lnTo>
                  <a:lnTo>
                    <a:pt x="1116" y="714"/>
                  </a:lnTo>
                  <a:lnTo>
                    <a:pt x="1105" y="711"/>
                  </a:lnTo>
                  <a:lnTo>
                    <a:pt x="1097" y="705"/>
                  </a:lnTo>
                  <a:lnTo>
                    <a:pt x="1092" y="700"/>
                  </a:lnTo>
                  <a:lnTo>
                    <a:pt x="1090" y="693"/>
                  </a:lnTo>
                  <a:lnTo>
                    <a:pt x="1090" y="688"/>
                  </a:lnTo>
                  <a:lnTo>
                    <a:pt x="1090" y="683"/>
                  </a:lnTo>
                  <a:lnTo>
                    <a:pt x="1090" y="681"/>
                  </a:lnTo>
                  <a:lnTo>
                    <a:pt x="1090" y="683"/>
                  </a:lnTo>
                  <a:lnTo>
                    <a:pt x="1087" y="691"/>
                  </a:lnTo>
                  <a:lnTo>
                    <a:pt x="1087" y="691"/>
                  </a:lnTo>
                  <a:lnTo>
                    <a:pt x="1088" y="686"/>
                  </a:lnTo>
                  <a:lnTo>
                    <a:pt x="1091" y="677"/>
                  </a:lnTo>
                  <a:lnTo>
                    <a:pt x="1096" y="665"/>
                  </a:lnTo>
                  <a:lnTo>
                    <a:pt x="1105" y="652"/>
                  </a:lnTo>
                  <a:lnTo>
                    <a:pt x="1115" y="641"/>
                  </a:lnTo>
                  <a:lnTo>
                    <a:pt x="1129" y="631"/>
                  </a:lnTo>
                  <a:lnTo>
                    <a:pt x="1149" y="583"/>
                  </a:lnTo>
                  <a:lnTo>
                    <a:pt x="1162" y="560"/>
                  </a:lnTo>
                  <a:lnTo>
                    <a:pt x="1164" y="552"/>
                  </a:lnTo>
                  <a:lnTo>
                    <a:pt x="1167" y="536"/>
                  </a:lnTo>
                  <a:lnTo>
                    <a:pt x="1169" y="517"/>
                  </a:lnTo>
                  <a:lnTo>
                    <a:pt x="1170" y="504"/>
                  </a:lnTo>
                  <a:lnTo>
                    <a:pt x="1170" y="500"/>
                  </a:lnTo>
                  <a:lnTo>
                    <a:pt x="1169" y="491"/>
                  </a:lnTo>
                  <a:lnTo>
                    <a:pt x="1167" y="478"/>
                  </a:lnTo>
                  <a:lnTo>
                    <a:pt x="1162" y="462"/>
                  </a:lnTo>
                  <a:lnTo>
                    <a:pt x="1155" y="446"/>
                  </a:lnTo>
                  <a:lnTo>
                    <a:pt x="1144" y="432"/>
                  </a:lnTo>
                  <a:lnTo>
                    <a:pt x="1128" y="421"/>
                  </a:lnTo>
                  <a:lnTo>
                    <a:pt x="1106" y="416"/>
                  </a:lnTo>
                  <a:lnTo>
                    <a:pt x="1079" y="414"/>
                  </a:lnTo>
                  <a:lnTo>
                    <a:pt x="1055" y="414"/>
                  </a:lnTo>
                  <a:lnTo>
                    <a:pt x="1036" y="417"/>
                  </a:lnTo>
                  <a:lnTo>
                    <a:pt x="1018" y="421"/>
                  </a:lnTo>
                  <a:lnTo>
                    <a:pt x="1003" y="428"/>
                  </a:lnTo>
                  <a:lnTo>
                    <a:pt x="992" y="435"/>
                  </a:lnTo>
                  <a:lnTo>
                    <a:pt x="983" y="444"/>
                  </a:lnTo>
                  <a:lnTo>
                    <a:pt x="976" y="455"/>
                  </a:lnTo>
                  <a:lnTo>
                    <a:pt x="965" y="493"/>
                  </a:lnTo>
                  <a:lnTo>
                    <a:pt x="957" y="549"/>
                  </a:lnTo>
                  <a:lnTo>
                    <a:pt x="951" y="600"/>
                  </a:lnTo>
                  <a:lnTo>
                    <a:pt x="949" y="623"/>
                  </a:lnTo>
                  <a:lnTo>
                    <a:pt x="951" y="624"/>
                  </a:lnTo>
                  <a:lnTo>
                    <a:pt x="956" y="627"/>
                  </a:lnTo>
                  <a:lnTo>
                    <a:pt x="962" y="631"/>
                  </a:lnTo>
                  <a:lnTo>
                    <a:pt x="970" y="638"/>
                  </a:lnTo>
                  <a:lnTo>
                    <a:pt x="976" y="644"/>
                  </a:lnTo>
                  <a:lnTo>
                    <a:pt x="983" y="650"/>
                  </a:lnTo>
                  <a:lnTo>
                    <a:pt x="987" y="656"/>
                  </a:lnTo>
                  <a:lnTo>
                    <a:pt x="988" y="661"/>
                  </a:lnTo>
                  <a:lnTo>
                    <a:pt x="983" y="676"/>
                  </a:lnTo>
                  <a:lnTo>
                    <a:pt x="972" y="685"/>
                  </a:lnTo>
                  <a:lnTo>
                    <a:pt x="963" y="689"/>
                  </a:lnTo>
                  <a:lnTo>
                    <a:pt x="959" y="690"/>
                  </a:lnTo>
                  <a:lnTo>
                    <a:pt x="957" y="690"/>
                  </a:lnTo>
                  <a:lnTo>
                    <a:pt x="949" y="689"/>
                  </a:lnTo>
                  <a:lnTo>
                    <a:pt x="939" y="688"/>
                  </a:lnTo>
                  <a:lnTo>
                    <a:pt x="926" y="687"/>
                  </a:lnTo>
                  <a:lnTo>
                    <a:pt x="913" y="685"/>
                  </a:lnTo>
                  <a:lnTo>
                    <a:pt x="900" y="681"/>
                  </a:lnTo>
                  <a:lnTo>
                    <a:pt x="888" y="677"/>
                  </a:lnTo>
                  <a:lnTo>
                    <a:pt x="880" y="672"/>
                  </a:lnTo>
                  <a:lnTo>
                    <a:pt x="870" y="664"/>
                  </a:lnTo>
                  <a:lnTo>
                    <a:pt x="856" y="651"/>
                  </a:lnTo>
                  <a:lnTo>
                    <a:pt x="839" y="636"/>
                  </a:lnTo>
                  <a:lnTo>
                    <a:pt x="821" y="617"/>
                  </a:lnTo>
                  <a:lnTo>
                    <a:pt x="803" y="600"/>
                  </a:lnTo>
                  <a:lnTo>
                    <a:pt x="785" y="583"/>
                  </a:lnTo>
                  <a:lnTo>
                    <a:pt x="769" y="569"/>
                  </a:lnTo>
                  <a:lnTo>
                    <a:pt x="757" y="558"/>
                  </a:lnTo>
                  <a:lnTo>
                    <a:pt x="746" y="547"/>
                  </a:lnTo>
                  <a:lnTo>
                    <a:pt x="733" y="533"/>
                  </a:lnTo>
                  <a:lnTo>
                    <a:pt x="720" y="517"/>
                  </a:lnTo>
                  <a:lnTo>
                    <a:pt x="707" y="499"/>
                  </a:lnTo>
                  <a:lnTo>
                    <a:pt x="694" y="484"/>
                  </a:lnTo>
                  <a:lnTo>
                    <a:pt x="685" y="470"/>
                  </a:lnTo>
                  <a:lnTo>
                    <a:pt x="678" y="461"/>
                  </a:lnTo>
                  <a:lnTo>
                    <a:pt x="676" y="458"/>
                  </a:lnTo>
                  <a:lnTo>
                    <a:pt x="673" y="453"/>
                  </a:lnTo>
                  <a:lnTo>
                    <a:pt x="665" y="440"/>
                  </a:lnTo>
                  <a:lnTo>
                    <a:pt x="654" y="421"/>
                  </a:lnTo>
                  <a:lnTo>
                    <a:pt x="640" y="399"/>
                  </a:lnTo>
                  <a:lnTo>
                    <a:pt x="626" y="376"/>
                  </a:lnTo>
                  <a:lnTo>
                    <a:pt x="613" y="354"/>
                  </a:lnTo>
                  <a:lnTo>
                    <a:pt x="601" y="337"/>
                  </a:lnTo>
                  <a:lnTo>
                    <a:pt x="594" y="326"/>
                  </a:lnTo>
                  <a:lnTo>
                    <a:pt x="586" y="318"/>
                  </a:lnTo>
                  <a:lnTo>
                    <a:pt x="576" y="310"/>
                  </a:lnTo>
                  <a:lnTo>
                    <a:pt x="564" y="301"/>
                  </a:lnTo>
                  <a:lnTo>
                    <a:pt x="553" y="292"/>
                  </a:lnTo>
                  <a:lnTo>
                    <a:pt x="542" y="285"/>
                  </a:lnTo>
                  <a:lnTo>
                    <a:pt x="532" y="279"/>
                  </a:lnTo>
                  <a:lnTo>
                    <a:pt x="525" y="275"/>
                  </a:lnTo>
                  <a:lnTo>
                    <a:pt x="523" y="274"/>
                  </a:lnTo>
                  <a:lnTo>
                    <a:pt x="523" y="274"/>
                  </a:lnTo>
                  <a:lnTo>
                    <a:pt x="516" y="262"/>
                  </a:lnTo>
                  <a:lnTo>
                    <a:pt x="507" y="250"/>
                  </a:lnTo>
                  <a:lnTo>
                    <a:pt x="499" y="239"/>
                  </a:lnTo>
                  <a:lnTo>
                    <a:pt x="492" y="229"/>
                  </a:lnTo>
                  <a:lnTo>
                    <a:pt x="504" y="229"/>
                  </a:lnTo>
                  <a:lnTo>
                    <a:pt x="515" y="230"/>
                  </a:lnTo>
                  <a:lnTo>
                    <a:pt x="527" y="231"/>
                  </a:lnTo>
                  <a:lnTo>
                    <a:pt x="538" y="232"/>
                  </a:lnTo>
                  <a:lnTo>
                    <a:pt x="549" y="233"/>
                  </a:lnTo>
                  <a:lnTo>
                    <a:pt x="561" y="234"/>
                  </a:lnTo>
                  <a:lnTo>
                    <a:pt x="572" y="235"/>
                  </a:lnTo>
                  <a:lnTo>
                    <a:pt x="584" y="236"/>
                  </a:lnTo>
                  <a:lnTo>
                    <a:pt x="586" y="210"/>
                  </a:lnTo>
                  <a:lnTo>
                    <a:pt x="573" y="209"/>
                  </a:lnTo>
                  <a:lnTo>
                    <a:pt x="560" y="208"/>
                  </a:lnTo>
                  <a:lnTo>
                    <a:pt x="547" y="207"/>
                  </a:lnTo>
                  <a:lnTo>
                    <a:pt x="534" y="206"/>
                  </a:lnTo>
                  <a:lnTo>
                    <a:pt x="521" y="205"/>
                  </a:lnTo>
                  <a:lnTo>
                    <a:pt x="508" y="204"/>
                  </a:lnTo>
                  <a:lnTo>
                    <a:pt x="494" y="203"/>
                  </a:lnTo>
                  <a:lnTo>
                    <a:pt x="481" y="203"/>
                  </a:lnTo>
                  <a:lnTo>
                    <a:pt x="498" y="196"/>
                  </a:lnTo>
                  <a:lnTo>
                    <a:pt x="516" y="191"/>
                  </a:lnTo>
                  <a:lnTo>
                    <a:pt x="534" y="186"/>
                  </a:lnTo>
                  <a:lnTo>
                    <a:pt x="551" y="183"/>
                  </a:lnTo>
                  <a:lnTo>
                    <a:pt x="570" y="181"/>
                  </a:lnTo>
                  <a:lnTo>
                    <a:pt x="588" y="179"/>
                  </a:lnTo>
                  <a:lnTo>
                    <a:pt x="606" y="179"/>
                  </a:lnTo>
                  <a:lnTo>
                    <a:pt x="624" y="179"/>
                  </a:lnTo>
                  <a:lnTo>
                    <a:pt x="628" y="154"/>
                  </a:lnTo>
                  <a:lnTo>
                    <a:pt x="606" y="153"/>
                  </a:lnTo>
                  <a:lnTo>
                    <a:pt x="584" y="154"/>
                  </a:lnTo>
                  <a:lnTo>
                    <a:pt x="561" y="155"/>
                  </a:lnTo>
                  <a:lnTo>
                    <a:pt x="540" y="158"/>
                  </a:lnTo>
                  <a:lnTo>
                    <a:pt x="518" y="164"/>
                  </a:lnTo>
                  <a:lnTo>
                    <a:pt x="496" y="169"/>
                  </a:lnTo>
                  <a:lnTo>
                    <a:pt x="476" y="177"/>
                  </a:lnTo>
                  <a:lnTo>
                    <a:pt x="456" y="185"/>
                  </a:lnTo>
                  <a:lnTo>
                    <a:pt x="449" y="178"/>
                  </a:lnTo>
                  <a:lnTo>
                    <a:pt x="464" y="165"/>
                  </a:lnTo>
                  <a:lnTo>
                    <a:pt x="480" y="154"/>
                  </a:lnTo>
                  <a:lnTo>
                    <a:pt x="497" y="143"/>
                  </a:lnTo>
                  <a:lnTo>
                    <a:pt x="516" y="134"/>
                  </a:lnTo>
                  <a:lnTo>
                    <a:pt x="534" y="127"/>
                  </a:lnTo>
                  <a:lnTo>
                    <a:pt x="553" y="120"/>
                  </a:lnTo>
                  <a:lnTo>
                    <a:pt x="572" y="115"/>
                  </a:lnTo>
                  <a:lnTo>
                    <a:pt x="593" y="110"/>
                  </a:lnTo>
                  <a:lnTo>
                    <a:pt x="587" y="86"/>
                  </a:lnTo>
                  <a:lnTo>
                    <a:pt x="576" y="88"/>
                  </a:lnTo>
                  <a:lnTo>
                    <a:pt x="567" y="90"/>
                  </a:lnTo>
                  <a:lnTo>
                    <a:pt x="556" y="92"/>
                  </a:lnTo>
                  <a:lnTo>
                    <a:pt x="546" y="95"/>
                  </a:lnTo>
                  <a:lnTo>
                    <a:pt x="536" y="99"/>
                  </a:lnTo>
                  <a:lnTo>
                    <a:pt x="527" y="102"/>
                  </a:lnTo>
                  <a:lnTo>
                    <a:pt x="517" y="106"/>
                  </a:lnTo>
                  <a:lnTo>
                    <a:pt x="507" y="110"/>
                  </a:lnTo>
                  <a:lnTo>
                    <a:pt x="508" y="104"/>
                  </a:lnTo>
                  <a:lnTo>
                    <a:pt x="501" y="102"/>
                  </a:lnTo>
                  <a:lnTo>
                    <a:pt x="493" y="99"/>
                  </a:lnTo>
                  <a:lnTo>
                    <a:pt x="485" y="96"/>
                  </a:lnTo>
                  <a:lnTo>
                    <a:pt x="478" y="93"/>
                  </a:lnTo>
                  <a:lnTo>
                    <a:pt x="482" y="89"/>
                  </a:lnTo>
                  <a:lnTo>
                    <a:pt x="488" y="86"/>
                  </a:lnTo>
                  <a:lnTo>
                    <a:pt x="492" y="82"/>
                  </a:lnTo>
                  <a:lnTo>
                    <a:pt x="497" y="79"/>
                  </a:lnTo>
                  <a:lnTo>
                    <a:pt x="503" y="76"/>
                  </a:lnTo>
                  <a:lnTo>
                    <a:pt x="509" y="74"/>
                  </a:lnTo>
                  <a:lnTo>
                    <a:pt x="515" y="71"/>
                  </a:lnTo>
                  <a:lnTo>
                    <a:pt x="521" y="69"/>
                  </a:lnTo>
                  <a:lnTo>
                    <a:pt x="510" y="45"/>
                  </a:lnTo>
                  <a:lnTo>
                    <a:pt x="502" y="49"/>
                  </a:lnTo>
                  <a:lnTo>
                    <a:pt x="493" y="52"/>
                  </a:lnTo>
                  <a:lnTo>
                    <a:pt x="485" y="56"/>
                  </a:lnTo>
                  <a:lnTo>
                    <a:pt x="477" y="62"/>
                  </a:lnTo>
                  <a:lnTo>
                    <a:pt x="470" y="66"/>
                  </a:lnTo>
                  <a:lnTo>
                    <a:pt x="463" y="73"/>
                  </a:lnTo>
                  <a:lnTo>
                    <a:pt x="456" y="78"/>
                  </a:lnTo>
                  <a:lnTo>
                    <a:pt x="450" y="84"/>
                  </a:lnTo>
                  <a:lnTo>
                    <a:pt x="443" y="82"/>
                  </a:lnTo>
                  <a:lnTo>
                    <a:pt x="437" y="81"/>
                  </a:lnTo>
                  <a:lnTo>
                    <a:pt x="430" y="79"/>
                  </a:lnTo>
                  <a:lnTo>
                    <a:pt x="424" y="78"/>
                  </a:lnTo>
                  <a:lnTo>
                    <a:pt x="427" y="70"/>
                  </a:lnTo>
                  <a:lnTo>
                    <a:pt x="430" y="64"/>
                  </a:lnTo>
                  <a:lnTo>
                    <a:pt x="433" y="57"/>
                  </a:lnTo>
                  <a:lnTo>
                    <a:pt x="438" y="51"/>
                  </a:lnTo>
                  <a:lnTo>
                    <a:pt x="442" y="44"/>
                  </a:lnTo>
                  <a:lnTo>
                    <a:pt x="447" y="38"/>
                  </a:lnTo>
                  <a:lnTo>
                    <a:pt x="453" y="32"/>
                  </a:lnTo>
                  <a:lnTo>
                    <a:pt x="458" y="27"/>
                  </a:lnTo>
                  <a:lnTo>
                    <a:pt x="440" y="10"/>
                  </a:lnTo>
                  <a:lnTo>
                    <a:pt x="432" y="16"/>
                  </a:lnTo>
                  <a:lnTo>
                    <a:pt x="426" y="24"/>
                  </a:lnTo>
                  <a:lnTo>
                    <a:pt x="419" y="31"/>
                  </a:lnTo>
                  <a:lnTo>
                    <a:pt x="414" y="39"/>
                  </a:lnTo>
                  <a:lnTo>
                    <a:pt x="410" y="48"/>
                  </a:lnTo>
                  <a:lnTo>
                    <a:pt x="405" y="56"/>
                  </a:lnTo>
                  <a:lnTo>
                    <a:pt x="401" y="65"/>
                  </a:lnTo>
                  <a:lnTo>
                    <a:pt x="398" y="74"/>
                  </a:lnTo>
                  <a:lnTo>
                    <a:pt x="390" y="73"/>
                  </a:lnTo>
                  <a:lnTo>
                    <a:pt x="382" y="73"/>
                  </a:lnTo>
                  <a:lnTo>
                    <a:pt x="374" y="73"/>
                  </a:lnTo>
                  <a:lnTo>
                    <a:pt x="366" y="74"/>
                  </a:lnTo>
                  <a:lnTo>
                    <a:pt x="360" y="65"/>
                  </a:lnTo>
                  <a:lnTo>
                    <a:pt x="353" y="57"/>
                  </a:lnTo>
                  <a:lnTo>
                    <a:pt x="348" y="52"/>
                  </a:lnTo>
                  <a:lnTo>
                    <a:pt x="343" y="49"/>
                  </a:lnTo>
                  <a:lnTo>
                    <a:pt x="342" y="48"/>
                  </a:lnTo>
                  <a:lnTo>
                    <a:pt x="341" y="47"/>
                  </a:lnTo>
                  <a:lnTo>
                    <a:pt x="339" y="47"/>
                  </a:lnTo>
                  <a:lnTo>
                    <a:pt x="338" y="45"/>
                  </a:lnTo>
                  <a:lnTo>
                    <a:pt x="342" y="41"/>
                  </a:lnTo>
                  <a:lnTo>
                    <a:pt x="348" y="38"/>
                  </a:lnTo>
                  <a:lnTo>
                    <a:pt x="353" y="35"/>
                  </a:lnTo>
                  <a:lnTo>
                    <a:pt x="360" y="31"/>
                  </a:lnTo>
                  <a:lnTo>
                    <a:pt x="365" y="29"/>
                  </a:lnTo>
                  <a:lnTo>
                    <a:pt x="372" y="27"/>
                  </a:lnTo>
                  <a:lnTo>
                    <a:pt x="378" y="26"/>
                  </a:lnTo>
                  <a:lnTo>
                    <a:pt x="385" y="25"/>
                  </a:lnTo>
                  <a:lnTo>
                    <a:pt x="378" y="0"/>
                  </a:lnTo>
                  <a:lnTo>
                    <a:pt x="368" y="2"/>
                  </a:lnTo>
                  <a:lnTo>
                    <a:pt x="359" y="5"/>
                  </a:lnTo>
                  <a:lnTo>
                    <a:pt x="349" y="9"/>
                  </a:lnTo>
                  <a:lnTo>
                    <a:pt x="339" y="13"/>
                  </a:lnTo>
                  <a:lnTo>
                    <a:pt x="330" y="19"/>
                  </a:lnTo>
                  <a:lnTo>
                    <a:pt x="323" y="25"/>
                  </a:lnTo>
                  <a:lnTo>
                    <a:pt x="316" y="32"/>
                  </a:lnTo>
                  <a:lnTo>
                    <a:pt x="310" y="40"/>
                  </a:lnTo>
                  <a:lnTo>
                    <a:pt x="296" y="38"/>
                  </a:lnTo>
                  <a:lnTo>
                    <a:pt x="281" y="36"/>
                  </a:lnTo>
                  <a:lnTo>
                    <a:pt x="267" y="34"/>
                  </a:lnTo>
                  <a:lnTo>
                    <a:pt x="252" y="32"/>
                  </a:lnTo>
                  <a:lnTo>
                    <a:pt x="239" y="31"/>
                  </a:lnTo>
                  <a:lnTo>
                    <a:pt x="229" y="30"/>
                  </a:lnTo>
                  <a:lnTo>
                    <a:pt x="221" y="30"/>
                  </a:lnTo>
                  <a:lnTo>
                    <a:pt x="218" y="30"/>
                  </a:lnTo>
                  <a:lnTo>
                    <a:pt x="215" y="31"/>
                  </a:lnTo>
                  <a:lnTo>
                    <a:pt x="210" y="32"/>
                  </a:lnTo>
                  <a:lnTo>
                    <a:pt x="206" y="35"/>
                  </a:lnTo>
                  <a:lnTo>
                    <a:pt x="202" y="37"/>
                  </a:lnTo>
                  <a:lnTo>
                    <a:pt x="198" y="40"/>
                  </a:lnTo>
                  <a:lnTo>
                    <a:pt x="197" y="42"/>
                  </a:lnTo>
                  <a:lnTo>
                    <a:pt x="199" y="44"/>
                  </a:lnTo>
                  <a:lnTo>
                    <a:pt x="205" y="47"/>
                  </a:lnTo>
                  <a:lnTo>
                    <a:pt x="213" y="49"/>
                  </a:lnTo>
                  <a:lnTo>
                    <a:pt x="224" y="51"/>
                  </a:lnTo>
                  <a:lnTo>
                    <a:pt x="235" y="53"/>
                  </a:lnTo>
                  <a:lnTo>
                    <a:pt x="247" y="56"/>
                  </a:lnTo>
                  <a:lnTo>
                    <a:pt x="257" y="58"/>
                  </a:lnTo>
                  <a:lnTo>
                    <a:pt x="265" y="61"/>
                  </a:lnTo>
                  <a:lnTo>
                    <a:pt x="271" y="62"/>
                  </a:lnTo>
                  <a:lnTo>
                    <a:pt x="273" y="63"/>
                  </a:lnTo>
                  <a:lnTo>
                    <a:pt x="192" y="68"/>
                  </a:lnTo>
                  <a:lnTo>
                    <a:pt x="186" y="66"/>
                  </a:lnTo>
                  <a:lnTo>
                    <a:pt x="182" y="64"/>
                  </a:lnTo>
                  <a:lnTo>
                    <a:pt x="177" y="62"/>
                  </a:lnTo>
                  <a:lnTo>
                    <a:pt x="172" y="61"/>
                  </a:lnTo>
                  <a:lnTo>
                    <a:pt x="167" y="58"/>
                  </a:lnTo>
                  <a:lnTo>
                    <a:pt x="163" y="57"/>
                  </a:lnTo>
                  <a:lnTo>
                    <a:pt x="157" y="55"/>
                  </a:lnTo>
                  <a:lnTo>
                    <a:pt x="152" y="54"/>
                  </a:lnTo>
                  <a:lnTo>
                    <a:pt x="144" y="79"/>
                  </a:lnTo>
                  <a:lnTo>
                    <a:pt x="150" y="81"/>
                  </a:lnTo>
                  <a:lnTo>
                    <a:pt x="156" y="82"/>
                  </a:lnTo>
                  <a:lnTo>
                    <a:pt x="161" y="84"/>
                  </a:lnTo>
                  <a:lnTo>
                    <a:pt x="167" y="87"/>
                  </a:lnTo>
                  <a:lnTo>
                    <a:pt x="164" y="91"/>
                  </a:lnTo>
                  <a:lnTo>
                    <a:pt x="160" y="93"/>
                  </a:lnTo>
                  <a:lnTo>
                    <a:pt x="158" y="95"/>
                  </a:lnTo>
                  <a:lnTo>
                    <a:pt x="158" y="96"/>
                  </a:lnTo>
                  <a:lnTo>
                    <a:pt x="159" y="96"/>
                  </a:lnTo>
                  <a:lnTo>
                    <a:pt x="163" y="96"/>
                  </a:lnTo>
                  <a:lnTo>
                    <a:pt x="167" y="97"/>
                  </a:lnTo>
                  <a:lnTo>
                    <a:pt x="172" y="97"/>
                  </a:lnTo>
                  <a:lnTo>
                    <a:pt x="179" y="99"/>
                  </a:lnTo>
                  <a:lnTo>
                    <a:pt x="184" y="99"/>
                  </a:lnTo>
                  <a:lnTo>
                    <a:pt x="190" y="99"/>
                  </a:lnTo>
                  <a:lnTo>
                    <a:pt x="194" y="99"/>
                  </a:lnTo>
                  <a:lnTo>
                    <a:pt x="194" y="99"/>
                  </a:lnTo>
                  <a:lnTo>
                    <a:pt x="195" y="99"/>
                  </a:lnTo>
                  <a:lnTo>
                    <a:pt x="195" y="99"/>
                  </a:lnTo>
                  <a:lnTo>
                    <a:pt x="196" y="100"/>
                  </a:lnTo>
                  <a:lnTo>
                    <a:pt x="195" y="102"/>
                  </a:lnTo>
                  <a:lnTo>
                    <a:pt x="194" y="105"/>
                  </a:lnTo>
                  <a:lnTo>
                    <a:pt x="192" y="108"/>
                  </a:lnTo>
                  <a:lnTo>
                    <a:pt x="191" y="113"/>
                  </a:lnTo>
                  <a:lnTo>
                    <a:pt x="177" y="108"/>
                  </a:lnTo>
                  <a:lnTo>
                    <a:pt x="163" y="105"/>
                  </a:lnTo>
                  <a:lnTo>
                    <a:pt x="147" y="102"/>
                  </a:lnTo>
                  <a:lnTo>
                    <a:pt x="133" y="99"/>
                  </a:lnTo>
                  <a:lnTo>
                    <a:pt x="118" y="95"/>
                  </a:lnTo>
                  <a:lnTo>
                    <a:pt x="104" y="93"/>
                  </a:lnTo>
                  <a:lnTo>
                    <a:pt x="89" y="91"/>
                  </a:lnTo>
                  <a:lnTo>
                    <a:pt x="75" y="89"/>
                  </a:lnTo>
                  <a:lnTo>
                    <a:pt x="70" y="115"/>
                  </a:lnTo>
                  <a:lnTo>
                    <a:pt x="81" y="116"/>
                  </a:lnTo>
                  <a:lnTo>
                    <a:pt x="93" y="118"/>
                  </a:lnTo>
                  <a:lnTo>
                    <a:pt x="104" y="119"/>
                  </a:lnTo>
                  <a:lnTo>
                    <a:pt x="116" y="121"/>
                  </a:lnTo>
                  <a:lnTo>
                    <a:pt x="127" y="123"/>
                  </a:lnTo>
                  <a:lnTo>
                    <a:pt x="139" y="126"/>
                  </a:lnTo>
                  <a:lnTo>
                    <a:pt x="150" y="128"/>
                  </a:lnTo>
                  <a:lnTo>
                    <a:pt x="160" y="131"/>
                  </a:lnTo>
                  <a:lnTo>
                    <a:pt x="154" y="132"/>
                  </a:lnTo>
                  <a:lnTo>
                    <a:pt x="147" y="132"/>
                  </a:lnTo>
                  <a:lnTo>
                    <a:pt x="141" y="133"/>
                  </a:lnTo>
                  <a:lnTo>
                    <a:pt x="135" y="134"/>
                  </a:lnTo>
                  <a:lnTo>
                    <a:pt x="130" y="134"/>
                  </a:lnTo>
                  <a:lnTo>
                    <a:pt x="126" y="135"/>
                  </a:lnTo>
                  <a:lnTo>
                    <a:pt x="124" y="135"/>
                  </a:lnTo>
                  <a:lnTo>
                    <a:pt x="122" y="135"/>
                  </a:lnTo>
                  <a:lnTo>
                    <a:pt x="130" y="172"/>
                  </a:lnTo>
                  <a:lnTo>
                    <a:pt x="186" y="161"/>
                  </a:lnTo>
                  <a:lnTo>
                    <a:pt x="185" y="164"/>
                  </a:lnTo>
                  <a:lnTo>
                    <a:pt x="184" y="169"/>
                  </a:lnTo>
                  <a:lnTo>
                    <a:pt x="182" y="177"/>
                  </a:lnTo>
                  <a:lnTo>
                    <a:pt x="180" y="184"/>
                  </a:lnTo>
                  <a:lnTo>
                    <a:pt x="163" y="180"/>
                  </a:lnTo>
                  <a:lnTo>
                    <a:pt x="145" y="177"/>
                  </a:lnTo>
                  <a:lnTo>
                    <a:pt x="127" y="173"/>
                  </a:lnTo>
                  <a:lnTo>
                    <a:pt x="109" y="170"/>
                  </a:lnTo>
                  <a:lnTo>
                    <a:pt x="91" y="167"/>
                  </a:lnTo>
                  <a:lnTo>
                    <a:pt x="74" y="165"/>
                  </a:lnTo>
                  <a:lnTo>
                    <a:pt x="55" y="162"/>
                  </a:lnTo>
                  <a:lnTo>
                    <a:pt x="38" y="161"/>
                  </a:lnTo>
                  <a:lnTo>
                    <a:pt x="38" y="187"/>
                  </a:lnTo>
                  <a:lnTo>
                    <a:pt x="51" y="188"/>
                  </a:lnTo>
                  <a:lnTo>
                    <a:pt x="64" y="190"/>
                  </a:lnTo>
                  <a:lnTo>
                    <a:pt x="77" y="192"/>
                  </a:lnTo>
                  <a:lnTo>
                    <a:pt x="89" y="193"/>
                  </a:lnTo>
                  <a:lnTo>
                    <a:pt x="102" y="195"/>
                  </a:lnTo>
                  <a:lnTo>
                    <a:pt x="115" y="197"/>
                  </a:lnTo>
                  <a:lnTo>
                    <a:pt x="127" y="199"/>
                  </a:lnTo>
                  <a:lnTo>
                    <a:pt x="140" y="201"/>
                  </a:lnTo>
                  <a:lnTo>
                    <a:pt x="126" y="207"/>
                  </a:lnTo>
                  <a:lnTo>
                    <a:pt x="111" y="213"/>
                  </a:lnTo>
                  <a:lnTo>
                    <a:pt x="95" y="220"/>
                  </a:lnTo>
                  <a:lnTo>
                    <a:pt x="80" y="226"/>
                  </a:lnTo>
                  <a:lnTo>
                    <a:pt x="66" y="233"/>
                  </a:lnTo>
                  <a:lnTo>
                    <a:pt x="53" y="239"/>
                  </a:lnTo>
                  <a:lnTo>
                    <a:pt x="43" y="245"/>
                  </a:lnTo>
                  <a:lnTo>
                    <a:pt x="37" y="250"/>
                  </a:lnTo>
                  <a:lnTo>
                    <a:pt x="29" y="259"/>
                  </a:lnTo>
                  <a:lnTo>
                    <a:pt x="23" y="269"/>
                  </a:lnTo>
                  <a:lnTo>
                    <a:pt x="16" y="278"/>
                  </a:lnTo>
                  <a:lnTo>
                    <a:pt x="11" y="289"/>
                  </a:lnTo>
                  <a:lnTo>
                    <a:pt x="7" y="298"/>
                  </a:lnTo>
                  <a:lnTo>
                    <a:pt x="3" y="305"/>
                  </a:lnTo>
                  <a:lnTo>
                    <a:pt x="1" y="311"/>
                  </a:lnTo>
                  <a:lnTo>
                    <a:pt x="0" y="313"/>
                  </a:lnTo>
                  <a:lnTo>
                    <a:pt x="23" y="323"/>
                  </a:lnTo>
                  <a:lnTo>
                    <a:pt x="24" y="322"/>
                  </a:lnTo>
                  <a:lnTo>
                    <a:pt x="26" y="318"/>
                  </a:lnTo>
                  <a:lnTo>
                    <a:pt x="29" y="314"/>
                  </a:lnTo>
                  <a:lnTo>
                    <a:pt x="34" y="310"/>
                  </a:lnTo>
                  <a:lnTo>
                    <a:pt x="38" y="304"/>
                  </a:lnTo>
                  <a:lnTo>
                    <a:pt x="43" y="299"/>
                  </a:lnTo>
                  <a:lnTo>
                    <a:pt x="50" y="294"/>
                  </a:lnTo>
                  <a:lnTo>
                    <a:pt x="55" y="290"/>
                  </a:lnTo>
                  <a:lnTo>
                    <a:pt x="60" y="299"/>
                  </a:lnTo>
                  <a:lnTo>
                    <a:pt x="54" y="323"/>
                  </a:lnTo>
                  <a:lnTo>
                    <a:pt x="46" y="349"/>
                  </a:lnTo>
                  <a:lnTo>
                    <a:pt x="41" y="361"/>
                  </a:lnTo>
                  <a:lnTo>
                    <a:pt x="59" y="378"/>
                  </a:lnTo>
                  <a:lnTo>
                    <a:pt x="62" y="370"/>
                  </a:lnTo>
                  <a:lnTo>
                    <a:pt x="68" y="354"/>
                  </a:lnTo>
                  <a:lnTo>
                    <a:pt x="77" y="336"/>
                  </a:lnTo>
                  <a:lnTo>
                    <a:pt x="85" y="324"/>
                  </a:lnTo>
                  <a:lnTo>
                    <a:pt x="90" y="321"/>
                  </a:lnTo>
                  <a:lnTo>
                    <a:pt x="100" y="317"/>
                  </a:lnTo>
                  <a:lnTo>
                    <a:pt x="112" y="314"/>
                  </a:lnTo>
                  <a:lnTo>
                    <a:pt x="126" y="311"/>
                  </a:lnTo>
                  <a:lnTo>
                    <a:pt x="138" y="309"/>
                  </a:lnTo>
                  <a:lnTo>
                    <a:pt x="148" y="308"/>
                  </a:lnTo>
                  <a:lnTo>
                    <a:pt x="156" y="305"/>
                  </a:lnTo>
                  <a:lnTo>
                    <a:pt x="159" y="305"/>
                  </a:lnTo>
                  <a:lnTo>
                    <a:pt x="156" y="310"/>
                  </a:lnTo>
                  <a:lnTo>
                    <a:pt x="146" y="321"/>
                  </a:lnTo>
                  <a:lnTo>
                    <a:pt x="133" y="336"/>
                  </a:lnTo>
                  <a:lnTo>
                    <a:pt x="118" y="354"/>
                  </a:lnTo>
                  <a:lnTo>
                    <a:pt x="102" y="374"/>
                  </a:lnTo>
                  <a:lnTo>
                    <a:pt x="88" y="392"/>
                  </a:lnTo>
                  <a:lnTo>
                    <a:pt x="77" y="407"/>
                  </a:lnTo>
                  <a:lnTo>
                    <a:pt x="70" y="418"/>
                  </a:lnTo>
                  <a:lnTo>
                    <a:pt x="69" y="432"/>
                  </a:lnTo>
                  <a:lnTo>
                    <a:pt x="76" y="442"/>
                  </a:lnTo>
                  <a:lnTo>
                    <a:pt x="83" y="448"/>
                  </a:lnTo>
                  <a:lnTo>
                    <a:pt x="87" y="451"/>
                  </a:lnTo>
                  <a:lnTo>
                    <a:pt x="88" y="448"/>
                  </a:lnTo>
                  <a:lnTo>
                    <a:pt x="91" y="443"/>
                  </a:lnTo>
                  <a:lnTo>
                    <a:pt x="96" y="435"/>
                  </a:lnTo>
                  <a:lnTo>
                    <a:pt x="103" y="427"/>
                  </a:lnTo>
                  <a:lnTo>
                    <a:pt x="109" y="418"/>
                  </a:lnTo>
                  <a:lnTo>
                    <a:pt x="116" y="409"/>
                  </a:lnTo>
                  <a:lnTo>
                    <a:pt x="120" y="403"/>
                  </a:lnTo>
                  <a:lnTo>
                    <a:pt x="125" y="399"/>
                  </a:lnTo>
                  <a:lnTo>
                    <a:pt x="131" y="395"/>
                  </a:lnTo>
                  <a:lnTo>
                    <a:pt x="138" y="393"/>
                  </a:lnTo>
                  <a:lnTo>
                    <a:pt x="144" y="391"/>
                  </a:lnTo>
                  <a:lnTo>
                    <a:pt x="146" y="391"/>
                  </a:lnTo>
                  <a:lnTo>
                    <a:pt x="144" y="394"/>
                  </a:lnTo>
                  <a:lnTo>
                    <a:pt x="140" y="402"/>
                  </a:lnTo>
                  <a:lnTo>
                    <a:pt x="132" y="414"/>
                  </a:lnTo>
                  <a:lnTo>
                    <a:pt x="124" y="428"/>
                  </a:lnTo>
                  <a:lnTo>
                    <a:pt x="116" y="442"/>
                  </a:lnTo>
                  <a:lnTo>
                    <a:pt x="108" y="455"/>
                  </a:lnTo>
                  <a:lnTo>
                    <a:pt x="103" y="465"/>
                  </a:lnTo>
                  <a:lnTo>
                    <a:pt x="101" y="471"/>
                  </a:lnTo>
                  <a:lnTo>
                    <a:pt x="101" y="482"/>
                  </a:lnTo>
                  <a:lnTo>
                    <a:pt x="101" y="495"/>
                  </a:lnTo>
                  <a:lnTo>
                    <a:pt x="101" y="506"/>
                  </a:lnTo>
                  <a:lnTo>
                    <a:pt x="101" y="511"/>
                  </a:lnTo>
                  <a:lnTo>
                    <a:pt x="130" y="524"/>
                  </a:lnTo>
                  <a:lnTo>
                    <a:pt x="131" y="518"/>
                  </a:lnTo>
                  <a:lnTo>
                    <a:pt x="135" y="501"/>
                  </a:lnTo>
                  <a:lnTo>
                    <a:pt x="141" y="482"/>
                  </a:lnTo>
                  <a:lnTo>
                    <a:pt x="148" y="466"/>
                  </a:lnTo>
                  <a:lnTo>
                    <a:pt x="154" y="459"/>
                  </a:lnTo>
                  <a:lnTo>
                    <a:pt x="161" y="451"/>
                  </a:lnTo>
                  <a:lnTo>
                    <a:pt x="170" y="442"/>
                  </a:lnTo>
                  <a:lnTo>
                    <a:pt x="179" y="432"/>
                  </a:lnTo>
                  <a:lnTo>
                    <a:pt x="187" y="425"/>
                  </a:lnTo>
                  <a:lnTo>
                    <a:pt x="194" y="418"/>
                  </a:lnTo>
                  <a:lnTo>
                    <a:pt x="198" y="414"/>
                  </a:lnTo>
                  <a:lnTo>
                    <a:pt x="200" y="412"/>
                  </a:lnTo>
                  <a:lnTo>
                    <a:pt x="199" y="414"/>
                  </a:lnTo>
                  <a:lnTo>
                    <a:pt x="195" y="420"/>
                  </a:lnTo>
                  <a:lnTo>
                    <a:pt x="190" y="430"/>
                  </a:lnTo>
                  <a:lnTo>
                    <a:pt x="183" y="441"/>
                  </a:lnTo>
                  <a:lnTo>
                    <a:pt x="177" y="453"/>
                  </a:lnTo>
                  <a:lnTo>
                    <a:pt x="171" y="464"/>
                  </a:lnTo>
                  <a:lnTo>
                    <a:pt x="167" y="472"/>
                  </a:lnTo>
                  <a:lnTo>
                    <a:pt x="165" y="479"/>
                  </a:lnTo>
                  <a:lnTo>
                    <a:pt x="163" y="493"/>
                  </a:lnTo>
                  <a:lnTo>
                    <a:pt x="160" y="511"/>
                  </a:lnTo>
                  <a:lnTo>
                    <a:pt x="157" y="527"/>
                  </a:lnTo>
                  <a:lnTo>
                    <a:pt x="156" y="535"/>
                  </a:lnTo>
                  <a:lnTo>
                    <a:pt x="185" y="543"/>
                  </a:lnTo>
                  <a:lnTo>
                    <a:pt x="185" y="548"/>
                  </a:lnTo>
                  <a:lnTo>
                    <a:pt x="184" y="561"/>
                  </a:lnTo>
                  <a:lnTo>
                    <a:pt x="184" y="575"/>
                  </a:lnTo>
                  <a:lnTo>
                    <a:pt x="184" y="586"/>
                  </a:lnTo>
                  <a:lnTo>
                    <a:pt x="186" y="589"/>
                  </a:lnTo>
                  <a:lnTo>
                    <a:pt x="191" y="592"/>
                  </a:lnTo>
                  <a:lnTo>
                    <a:pt x="196" y="595"/>
                  </a:lnTo>
                  <a:lnTo>
                    <a:pt x="204" y="597"/>
                  </a:lnTo>
                  <a:lnTo>
                    <a:pt x="211" y="599"/>
                  </a:lnTo>
                  <a:lnTo>
                    <a:pt x="217" y="600"/>
                  </a:lnTo>
                  <a:lnTo>
                    <a:pt x="221" y="601"/>
                  </a:lnTo>
                  <a:lnTo>
                    <a:pt x="223" y="601"/>
                  </a:lnTo>
                  <a:lnTo>
                    <a:pt x="225" y="595"/>
                  </a:lnTo>
                  <a:lnTo>
                    <a:pt x="229" y="579"/>
                  </a:lnTo>
                  <a:lnTo>
                    <a:pt x="234" y="563"/>
                  </a:lnTo>
                  <a:lnTo>
                    <a:pt x="239" y="550"/>
                  </a:lnTo>
                  <a:lnTo>
                    <a:pt x="243" y="546"/>
                  </a:lnTo>
                  <a:lnTo>
                    <a:pt x="247" y="540"/>
                  </a:lnTo>
                  <a:lnTo>
                    <a:pt x="254" y="534"/>
                  </a:lnTo>
                  <a:lnTo>
                    <a:pt x="259" y="529"/>
                  </a:lnTo>
                  <a:lnTo>
                    <a:pt x="265" y="522"/>
                  </a:lnTo>
                  <a:lnTo>
                    <a:pt x="271" y="518"/>
                  </a:lnTo>
                  <a:lnTo>
                    <a:pt x="274" y="514"/>
                  </a:lnTo>
                  <a:lnTo>
                    <a:pt x="275" y="513"/>
                  </a:lnTo>
                  <a:lnTo>
                    <a:pt x="273" y="521"/>
                  </a:lnTo>
                  <a:lnTo>
                    <a:pt x="267" y="538"/>
                  </a:lnTo>
                  <a:lnTo>
                    <a:pt x="261" y="557"/>
                  </a:lnTo>
                  <a:lnTo>
                    <a:pt x="258" y="569"/>
                  </a:lnTo>
                  <a:lnTo>
                    <a:pt x="259" y="576"/>
                  </a:lnTo>
                  <a:lnTo>
                    <a:pt x="260" y="587"/>
                  </a:lnTo>
                  <a:lnTo>
                    <a:pt x="262" y="596"/>
                  </a:lnTo>
                  <a:lnTo>
                    <a:pt x="262" y="600"/>
                  </a:lnTo>
                  <a:lnTo>
                    <a:pt x="295" y="597"/>
                  </a:lnTo>
                  <a:lnTo>
                    <a:pt x="295" y="592"/>
                  </a:lnTo>
                  <a:lnTo>
                    <a:pt x="296" y="581"/>
                  </a:lnTo>
                  <a:lnTo>
                    <a:pt x="298" y="568"/>
                  </a:lnTo>
                  <a:lnTo>
                    <a:pt x="301" y="557"/>
                  </a:lnTo>
                  <a:lnTo>
                    <a:pt x="306" y="552"/>
                  </a:lnTo>
                  <a:lnTo>
                    <a:pt x="311" y="556"/>
                  </a:lnTo>
                  <a:lnTo>
                    <a:pt x="314" y="561"/>
                  </a:lnTo>
                  <a:lnTo>
                    <a:pt x="316" y="566"/>
                  </a:lnTo>
                  <a:lnTo>
                    <a:pt x="320" y="573"/>
                  </a:lnTo>
                  <a:lnTo>
                    <a:pt x="325" y="583"/>
                  </a:lnTo>
                  <a:lnTo>
                    <a:pt x="329" y="592"/>
                  </a:lnTo>
                  <a:lnTo>
                    <a:pt x="332" y="597"/>
                  </a:lnTo>
                  <a:lnTo>
                    <a:pt x="355" y="589"/>
                  </a:lnTo>
                  <a:lnTo>
                    <a:pt x="354" y="584"/>
                  </a:lnTo>
                  <a:lnTo>
                    <a:pt x="351" y="571"/>
                  </a:lnTo>
                  <a:lnTo>
                    <a:pt x="348" y="556"/>
                  </a:lnTo>
                  <a:lnTo>
                    <a:pt x="348" y="544"/>
                  </a:lnTo>
                  <a:lnTo>
                    <a:pt x="351" y="532"/>
                  </a:lnTo>
                  <a:lnTo>
                    <a:pt x="355" y="516"/>
                  </a:lnTo>
                  <a:lnTo>
                    <a:pt x="360" y="503"/>
                  </a:lnTo>
                  <a:lnTo>
                    <a:pt x="361" y="497"/>
                  </a:lnTo>
                  <a:lnTo>
                    <a:pt x="362" y="503"/>
                  </a:lnTo>
                  <a:lnTo>
                    <a:pt x="363" y="516"/>
                  </a:lnTo>
                  <a:lnTo>
                    <a:pt x="366" y="531"/>
                  </a:lnTo>
                  <a:lnTo>
                    <a:pt x="371" y="543"/>
                  </a:lnTo>
                  <a:lnTo>
                    <a:pt x="376" y="550"/>
                  </a:lnTo>
                  <a:lnTo>
                    <a:pt x="382" y="556"/>
                  </a:lnTo>
                  <a:lnTo>
                    <a:pt x="386" y="560"/>
                  </a:lnTo>
                  <a:lnTo>
                    <a:pt x="388" y="562"/>
                  </a:lnTo>
                  <a:lnTo>
                    <a:pt x="428" y="542"/>
                  </a:lnTo>
                  <a:lnTo>
                    <a:pt x="424" y="534"/>
                  </a:lnTo>
                  <a:lnTo>
                    <a:pt x="414" y="517"/>
                  </a:lnTo>
                  <a:lnTo>
                    <a:pt x="403" y="494"/>
                  </a:lnTo>
                  <a:lnTo>
                    <a:pt x="397" y="472"/>
                  </a:lnTo>
                  <a:lnTo>
                    <a:pt x="394" y="448"/>
                  </a:lnTo>
                  <a:lnTo>
                    <a:pt x="391" y="422"/>
                  </a:lnTo>
                  <a:lnTo>
                    <a:pt x="388" y="402"/>
                  </a:lnTo>
                  <a:lnTo>
                    <a:pt x="387" y="393"/>
                  </a:lnTo>
                  <a:lnTo>
                    <a:pt x="388" y="396"/>
                  </a:lnTo>
                  <a:lnTo>
                    <a:pt x="391" y="404"/>
                  </a:lnTo>
                  <a:lnTo>
                    <a:pt x="394" y="416"/>
                  </a:lnTo>
                  <a:lnTo>
                    <a:pt x="400" y="429"/>
                  </a:lnTo>
                  <a:lnTo>
                    <a:pt x="405" y="442"/>
                  </a:lnTo>
                  <a:lnTo>
                    <a:pt x="411" y="455"/>
                  </a:lnTo>
                  <a:lnTo>
                    <a:pt x="415" y="464"/>
                  </a:lnTo>
                  <a:lnTo>
                    <a:pt x="419" y="469"/>
                  </a:lnTo>
                  <a:lnTo>
                    <a:pt x="428" y="470"/>
                  </a:lnTo>
                  <a:lnTo>
                    <a:pt x="437" y="465"/>
                  </a:lnTo>
                  <a:lnTo>
                    <a:pt x="444" y="457"/>
                  </a:lnTo>
                  <a:lnTo>
                    <a:pt x="447" y="454"/>
                  </a:lnTo>
                  <a:lnTo>
                    <a:pt x="444" y="451"/>
                  </a:lnTo>
                  <a:lnTo>
                    <a:pt x="438" y="442"/>
                  </a:lnTo>
                  <a:lnTo>
                    <a:pt x="430" y="430"/>
                  </a:lnTo>
                  <a:lnTo>
                    <a:pt x="424" y="418"/>
                  </a:lnTo>
                  <a:lnTo>
                    <a:pt x="421" y="402"/>
                  </a:lnTo>
                  <a:lnTo>
                    <a:pt x="426" y="379"/>
                  </a:lnTo>
                  <a:lnTo>
                    <a:pt x="431" y="360"/>
                  </a:lnTo>
                  <a:lnTo>
                    <a:pt x="437" y="348"/>
                  </a:lnTo>
                  <a:lnTo>
                    <a:pt x="441" y="346"/>
                  </a:lnTo>
                  <a:lnTo>
                    <a:pt x="447" y="343"/>
                  </a:lnTo>
                  <a:lnTo>
                    <a:pt x="457" y="340"/>
                  </a:lnTo>
                  <a:lnTo>
                    <a:pt x="468" y="338"/>
                  </a:lnTo>
                  <a:lnTo>
                    <a:pt x="485" y="381"/>
                  </a:lnTo>
                  <a:lnTo>
                    <a:pt x="542" y="402"/>
                  </a:lnTo>
                  <a:lnTo>
                    <a:pt x="547" y="411"/>
                  </a:lnTo>
                  <a:lnTo>
                    <a:pt x="560" y="433"/>
                  </a:lnTo>
                  <a:lnTo>
                    <a:pt x="579" y="467"/>
                  </a:lnTo>
                  <a:lnTo>
                    <a:pt x="600" y="505"/>
                  </a:lnTo>
                  <a:lnTo>
                    <a:pt x="622" y="545"/>
                  </a:lnTo>
                  <a:lnTo>
                    <a:pt x="641" y="581"/>
                  </a:lnTo>
                  <a:lnTo>
                    <a:pt x="657" y="609"/>
                  </a:lnTo>
                  <a:lnTo>
                    <a:pt x="664" y="625"/>
                  </a:lnTo>
                  <a:lnTo>
                    <a:pt x="668" y="635"/>
                  </a:lnTo>
                  <a:lnTo>
                    <a:pt x="676" y="646"/>
                  </a:lnTo>
                  <a:lnTo>
                    <a:pt x="686" y="657"/>
                  </a:lnTo>
                  <a:lnTo>
                    <a:pt x="696" y="669"/>
                  </a:lnTo>
                  <a:lnTo>
                    <a:pt x="705" y="679"/>
                  </a:lnTo>
                  <a:lnTo>
                    <a:pt x="714" y="688"/>
                  </a:lnTo>
                  <a:lnTo>
                    <a:pt x="719" y="693"/>
                  </a:lnTo>
                  <a:lnTo>
                    <a:pt x="722" y="695"/>
                  </a:lnTo>
                  <a:lnTo>
                    <a:pt x="724" y="698"/>
                  </a:lnTo>
                  <a:lnTo>
                    <a:pt x="730" y="703"/>
                  </a:lnTo>
                  <a:lnTo>
                    <a:pt x="740" y="711"/>
                  </a:lnTo>
                  <a:lnTo>
                    <a:pt x="751" y="720"/>
                  </a:lnTo>
                  <a:lnTo>
                    <a:pt x="763" y="731"/>
                  </a:lnTo>
                  <a:lnTo>
                    <a:pt x="772" y="744"/>
                  </a:lnTo>
                  <a:lnTo>
                    <a:pt x="781" y="756"/>
                  </a:lnTo>
                  <a:lnTo>
                    <a:pt x="787" y="768"/>
                  </a:lnTo>
                  <a:lnTo>
                    <a:pt x="787" y="795"/>
                  </a:lnTo>
                  <a:lnTo>
                    <a:pt x="778" y="823"/>
                  </a:lnTo>
                  <a:lnTo>
                    <a:pt x="767" y="846"/>
                  </a:lnTo>
                  <a:lnTo>
                    <a:pt x="763" y="855"/>
                  </a:lnTo>
                  <a:lnTo>
                    <a:pt x="764" y="856"/>
                  </a:lnTo>
                  <a:lnTo>
                    <a:pt x="765" y="859"/>
                  </a:lnTo>
                  <a:lnTo>
                    <a:pt x="768" y="863"/>
                  </a:lnTo>
                  <a:lnTo>
                    <a:pt x="772" y="870"/>
                  </a:lnTo>
                  <a:lnTo>
                    <a:pt x="778" y="877"/>
                  </a:lnTo>
                  <a:lnTo>
                    <a:pt x="784" y="886"/>
                  </a:lnTo>
                  <a:lnTo>
                    <a:pt x="792" y="896"/>
                  </a:lnTo>
                  <a:lnTo>
                    <a:pt x="801" y="905"/>
                  </a:lnTo>
                  <a:lnTo>
                    <a:pt x="809" y="921"/>
                  </a:lnTo>
                  <a:lnTo>
                    <a:pt x="814" y="939"/>
                  </a:lnTo>
                  <a:lnTo>
                    <a:pt x="813" y="960"/>
                  </a:lnTo>
                  <a:lnTo>
                    <a:pt x="810" y="982"/>
                  </a:lnTo>
                  <a:lnTo>
                    <a:pt x="805" y="1004"/>
                  </a:lnTo>
                  <a:lnTo>
                    <a:pt x="800" y="1025"/>
                  </a:lnTo>
                  <a:lnTo>
                    <a:pt x="795" y="1042"/>
                  </a:lnTo>
                  <a:lnTo>
                    <a:pt x="793" y="1055"/>
                  </a:lnTo>
                  <a:lnTo>
                    <a:pt x="792" y="1073"/>
                  </a:lnTo>
                  <a:lnTo>
                    <a:pt x="793" y="1089"/>
                  </a:lnTo>
                  <a:lnTo>
                    <a:pt x="794" y="1098"/>
                  </a:lnTo>
                  <a:lnTo>
                    <a:pt x="794" y="1103"/>
                  </a:lnTo>
                  <a:lnTo>
                    <a:pt x="642" y="1215"/>
                  </a:lnTo>
                  <a:lnTo>
                    <a:pt x="668" y="1256"/>
                  </a:lnTo>
                  <a:lnTo>
                    <a:pt x="633" y="1292"/>
                  </a:lnTo>
                  <a:lnTo>
                    <a:pt x="659" y="1370"/>
                  </a:lnTo>
                  <a:lnTo>
                    <a:pt x="670" y="1370"/>
                  </a:lnTo>
                  <a:lnTo>
                    <a:pt x="680" y="1370"/>
                  </a:lnTo>
                  <a:lnTo>
                    <a:pt x="691" y="1372"/>
                  </a:lnTo>
                  <a:lnTo>
                    <a:pt x="703" y="1377"/>
                  </a:lnTo>
                  <a:lnTo>
                    <a:pt x="713" y="1384"/>
                  </a:lnTo>
                  <a:lnTo>
                    <a:pt x="722" y="1396"/>
                  </a:lnTo>
                  <a:lnTo>
                    <a:pt x="729" y="1413"/>
                  </a:lnTo>
                  <a:lnTo>
                    <a:pt x="733" y="1437"/>
                  </a:lnTo>
                  <a:lnTo>
                    <a:pt x="740" y="1435"/>
                  </a:lnTo>
                  <a:lnTo>
                    <a:pt x="746" y="1434"/>
                  </a:lnTo>
                  <a:lnTo>
                    <a:pt x="753" y="1432"/>
                  </a:lnTo>
                  <a:lnTo>
                    <a:pt x="759" y="1431"/>
                  </a:lnTo>
                  <a:lnTo>
                    <a:pt x="766" y="1429"/>
                  </a:lnTo>
                  <a:lnTo>
                    <a:pt x="772" y="1428"/>
                  </a:lnTo>
                  <a:lnTo>
                    <a:pt x="779" y="1425"/>
                  </a:lnTo>
                  <a:lnTo>
                    <a:pt x="785" y="1424"/>
                  </a:lnTo>
                  <a:lnTo>
                    <a:pt x="787" y="1424"/>
                  </a:lnTo>
                  <a:lnTo>
                    <a:pt x="789" y="1424"/>
                  </a:lnTo>
                  <a:lnTo>
                    <a:pt x="790" y="1425"/>
                  </a:lnTo>
                  <a:lnTo>
                    <a:pt x="790" y="1425"/>
                  </a:lnTo>
                  <a:lnTo>
                    <a:pt x="819" y="1456"/>
                  </a:lnTo>
                  <a:lnTo>
                    <a:pt x="855" y="1464"/>
                  </a:lnTo>
                  <a:lnTo>
                    <a:pt x="861" y="1490"/>
                  </a:lnTo>
                  <a:lnTo>
                    <a:pt x="870" y="1525"/>
                  </a:lnTo>
                  <a:lnTo>
                    <a:pt x="881" y="1564"/>
                  </a:lnTo>
                  <a:lnTo>
                    <a:pt x="892" y="1605"/>
                  </a:lnTo>
                  <a:lnTo>
                    <a:pt x="904" y="1646"/>
                  </a:lnTo>
                  <a:lnTo>
                    <a:pt x="914" y="1682"/>
                  </a:lnTo>
                  <a:lnTo>
                    <a:pt x="923" y="1710"/>
                  </a:lnTo>
                  <a:lnTo>
                    <a:pt x="931" y="1728"/>
                  </a:lnTo>
                  <a:lnTo>
                    <a:pt x="940" y="1741"/>
                  </a:lnTo>
                  <a:lnTo>
                    <a:pt x="953" y="1751"/>
                  </a:lnTo>
                  <a:lnTo>
                    <a:pt x="969" y="1760"/>
                  </a:lnTo>
                  <a:lnTo>
                    <a:pt x="985" y="1767"/>
                  </a:lnTo>
                  <a:lnTo>
                    <a:pt x="1001" y="1771"/>
                  </a:lnTo>
                  <a:lnTo>
                    <a:pt x="1016" y="1772"/>
                  </a:lnTo>
                  <a:lnTo>
                    <a:pt x="1028" y="1770"/>
                  </a:lnTo>
                  <a:lnTo>
                    <a:pt x="1037" y="1764"/>
                  </a:lnTo>
                  <a:lnTo>
                    <a:pt x="1045" y="1753"/>
                  </a:lnTo>
                  <a:lnTo>
                    <a:pt x="1050" y="1745"/>
                  </a:lnTo>
                  <a:lnTo>
                    <a:pt x="1051" y="1741"/>
                  </a:lnTo>
                  <a:lnTo>
                    <a:pt x="1051" y="1740"/>
                  </a:lnTo>
                  <a:lnTo>
                    <a:pt x="1052" y="1741"/>
                  </a:lnTo>
                  <a:lnTo>
                    <a:pt x="1056" y="1744"/>
                  </a:lnTo>
                  <a:lnTo>
                    <a:pt x="1062" y="1748"/>
                  </a:lnTo>
                  <a:lnTo>
                    <a:pt x="1070" y="1753"/>
                  </a:lnTo>
                  <a:lnTo>
                    <a:pt x="1081" y="1758"/>
                  </a:lnTo>
                  <a:lnTo>
                    <a:pt x="1093" y="1762"/>
                  </a:lnTo>
                  <a:lnTo>
                    <a:pt x="1108" y="1766"/>
                  </a:lnTo>
                  <a:lnTo>
                    <a:pt x="1125" y="1767"/>
                  </a:lnTo>
                  <a:lnTo>
                    <a:pt x="1144" y="1763"/>
                  </a:lnTo>
                  <a:lnTo>
                    <a:pt x="1160" y="1754"/>
                  </a:lnTo>
                  <a:lnTo>
                    <a:pt x="1174" y="1740"/>
                  </a:lnTo>
                  <a:lnTo>
                    <a:pt x="1186" y="1720"/>
                  </a:lnTo>
                  <a:lnTo>
                    <a:pt x="1198" y="1698"/>
                  </a:lnTo>
                  <a:lnTo>
                    <a:pt x="1210" y="1673"/>
                  </a:lnTo>
                  <a:lnTo>
                    <a:pt x="1222" y="1647"/>
                  </a:lnTo>
                  <a:lnTo>
                    <a:pt x="1235" y="1621"/>
                  </a:lnTo>
                  <a:lnTo>
                    <a:pt x="1243" y="1610"/>
                  </a:lnTo>
                  <a:lnTo>
                    <a:pt x="1252" y="1591"/>
                  </a:lnTo>
                  <a:lnTo>
                    <a:pt x="1264" y="1569"/>
                  </a:lnTo>
                  <a:lnTo>
                    <a:pt x="1277" y="1545"/>
                  </a:lnTo>
                  <a:lnTo>
                    <a:pt x="1291" y="1519"/>
                  </a:lnTo>
                  <a:lnTo>
                    <a:pt x="1304" y="1495"/>
                  </a:lnTo>
                  <a:lnTo>
                    <a:pt x="1316" y="1473"/>
                  </a:lnTo>
                  <a:lnTo>
                    <a:pt x="1326" y="1456"/>
                  </a:lnTo>
                  <a:lnTo>
                    <a:pt x="1328" y="1456"/>
                  </a:lnTo>
                  <a:lnTo>
                    <a:pt x="1329" y="1457"/>
                  </a:lnTo>
                  <a:lnTo>
                    <a:pt x="1331" y="1457"/>
                  </a:lnTo>
                  <a:lnTo>
                    <a:pt x="1334" y="1458"/>
                  </a:lnTo>
                  <a:lnTo>
                    <a:pt x="1341" y="1461"/>
                  </a:lnTo>
                  <a:lnTo>
                    <a:pt x="1350" y="1463"/>
                  </a:lnTo>
                  <a:lnTo>
                    <a:pt x="1359" y="1467"/>
                  </a:lnTo>
                  <a:lnTo>
                    <a:pt x="1368" y="1470"/>
                  </a:lnTo>
                  <a:lnTo>
                    <a:pt x="1378" y="1473"/>
                  </a:lnTo>
                  <a:lnTo>
                    <a:pt x="1386" y="1476"/>
                  </a:lnTo>
                  <a:lnTo>
                    <a:pt x="1391" y="1480"/>
                  </a:lnTo>
                  <a:lnTo>
                    <a:pt x="1395" y="1484"/>
                  </a:lnTo>
                  <a:lnTo>
                    <a:pt x="1399" y="1488"/>
                  </a:lnTo>
                  <a:lnTo>
                    <a:pt x="1404" y="1491"/>
                  </a:lnTo>
                  <a:lnTo>
                    <a:pt x="1411" y="1494"/>
                  </a:lnTo>
                  <a:lnTo>
                    <a:pt x="1418" y="1496"/>
                  </a:lnTo>
                  <a:lnTo>
                    <a:pt x="1425" y="1497"/>
                  </a:lnTo>
                  <a:lnTo>
                    <a:pt x="1430" y="1498"/>
                  </a:lnTo>
                  <a:lnTo>
                    <a:pt x="1434" y="1499"/>
                  </a:lnTo>
                  <a:lnTo>
                    <a:pt x="1435" y="1499"/>
                  </a:lnTo>
                  <a:lnTo>
                    <a:pt x="1439" y="1499"/>
                  </a:lnTo>
                  <a:lnTo>
                    <a:pt x="1445" y="1497"/>
                  </a:lnTo>
                  <a:lnTo>
                    <a:pt x="1452" y="1494"/>
                  </a:lnTo>
                  <a:lnTo>
                    <a:pt x="1457" y="1485"/>
                  </a:lnTo>
                  <a:lnTo>
                    <a:pt x="1457" y="1482"/>
                  </a:lnTo>
                  <a:lnTo>
                    <a:pt x="1457" y="1476"/>
                  </a:lnTo>
                  <a:lnTo>
                    <a:pt x="1455" y="1471"/>
                  </a:lnTo>
                  <a:lnTo>
                    <a:pt x="1454" y="1465"/>
                  </a:lnTo>
                  <a:lnTo>
                    <a:pt x="1463" y="1468"/>
                  </a:lnTo>
                  <a:lnTo>
                    <a:pt x="1471" y="1469"/>
                  </a:lnTo>
                  <a:lnTo>
                    <a:pt x="1477" y="1470"/>
                  </a:lnTo>
                  <a:lnTo>
                    <a:pt x="1479" y="1470"/>
                  </a:lnTo>
                  <a:lnTo>
                    <a:pt x="1482" y="1470"/>
                  </a:lnTo>
                  <a:lnTo>
                    <a:pt x="1489" y="1469"/>
                  </a:lnTo>
                  <a:lnTo>
                    <a:pt x="1496" y="1464"/>
                  </a:lnTo>
                  <a:lnTo>
                    <a:pt x="1502" y="1456"/>
                  </a:lnTo>
                  <a:lnTo>
                    <a:pt x="1502" y="1448"/>
                  </a:lnTo>
                  <a:lnTo>
                    <a:pt x="1500" y="1438"/>
                  </a:lnTo>
                  <a:lnTo>
                    <a:pt x="1497" y="1430"/>
                  </a:lnTo>
                  <a:lnTo>
                    <a:pt x="1494" y="1422"/>
                  </a:lnTo>
                  <a:lnTo>
                    <a:pt x="1487" y="1413"/>
                  </a:lnTo>
                  <a:lnTo>
                    <a:pt x="1481" y="1404"/>
                  </a:lnTo>
                  <a:lnTo>
                    <a:pt x="1474" y="1395"/>
                  </a:lnTo>
                  <a:lnTo>
                    <a:pt x="1467" y="1387"/>
                  </a:lnTo>
                  <a:lnTo>
                    <a:pt x="1460" y="1380"/>
                  </a:lnTo>
                  <a:lnTo>
                    <a:pt x="1453" y="1374"/>
                  </a:lnTo>
                  <a:lnTo>
                    <a:pt x="1446" y="1371"/>
                  </a:lnTo>
                  <a:lnTo>
                    <a:pt x="1441" y="1370"/>
                  </a:lnTo>
                  <a:lnTo>
                    <a:pt x="1434" y="1369"/>
                  </a:lnTo>
                  <a:lnTo>
                    <a:pt x="1427" y="1367"/>
                  </a:lnTo>
                  <a:lnTo>
                    <a:pt x="1419" y="1364"/>
                  </a:lnTo>
                  <a:lnTo>
                    <a:pt x="1413" y="1359"/>
                  </a:lnTo>
                  <a:lnTo>
                    <a:pt x="1388" y="1331"/>
                  </a:lnTo>
                  <a:lnTo>
                    <a:pt x="1387" y="1330"/>
                  </a:lnTo>
                  <a:lnTo>
                    <a:pt x="1387" y="1330"/>
                  </a:lnTo>
                  <a:lnTo>
                    <a:pt x="1386" y="1330"/>
                  </a:lnTo>
                  <a:lnTo>
                    <a:pt x="1385" y="1329"/>
                  </a:lnTo>
                  <a:lnTo>
                    <a:pt x="1381" y="1325"/>
                  </a:lnTo>
                  <a:lnTo>
                    <a:pt x="1377" y="1320"/>
                  </a:lnTo>
                  <a:lnTo>
                    <a:pt x="1373" y="1317"/>
                  </a:lnTo>
                  <a:lnTo>
                    <a:pt x="1368" y="1313"/>
                  </a:lnTo>
                  <a:lnTo>
                    <a:pt x="1363" y="1310"/>
                  </a:lnTo>
                  <a:lnTo>
                    <a:pt x="1356" y="1307"/>
                  </a:lnTo>
                  <a:lnTo>
                    <a:pt x="1350" y="1306"/>
                  </a:lnTo>
                  <a:lnTo>
                    <a:pt x="1342" y="1305"/>
                  </a:lnTo>
                  <a:lnTo>
                    <a:pt x="1335" y="1305"/>
                  </a:lnTo>
                  <a:lnTo>
                    <a:pt x="1327" y="1306"/>
                  </a:lnTo>
                  <a:lnTo>
                    <a:pt x="1321" y="1308"/>
                  </a:lnTo>
                  <a:lnTo>
                    <a:pt x="1316" y="1311"/>
                  </a:lnTo>
                  <a:lnTo>
                    <a:pt x="1311" y="1316"/>
                  </a:lnTo>
                  <a:lnTo>
                    <a:pt x="1305" y="1324"/>
                  </a:lnTo>
                  <a:lnTo>
                    <a:pt x="1299" y="1333"/>
                  </a:lnTo>
                  <a:lnTo>
                    <a:pt x="1294" y="1343"/>
                  </a:lnTo>
                  <a:lnTo>
                    <a:pt x="1291" y="1343"/>
                  </a:lnTo>
                  <a:lnTo>
                    <a:pt x="1290" y="1344"/>
                  </a:lnTo>
                  <a:lnTo>
                    <a:pt x="1288" y="1344"/>
                  </a:lnTo>
                  <a:lnTo>
                    <a:pt x="1287" y="1345"/>
                  </a:lnTo>
                  <a:lnTo>
                    <a:pt x="1278" y="1353"/>
                  </a:lnTo>
                  <a:lnTo>
                    <a:pt x="1270" y="1364"/>
                  </a:lnTo>
                  <a:lnTo>
                    <a:pt x="1262" y="1373"/>
                  </a:lnTo>
                  <a:lnTo>
                    <a:pt x="1259" y="1378"/>
                  </a:lnTo>
                  <a:lnTo>
                    <a:pt x="1259" y="1378"/>
                  </a:lnTo>
                  <a:lnTo>
                    <a:pt x="1260" y="1378"/>
                  </a:lnTo>
                  <a:lnTo>
                    <a:pt x="1260" y="1378"/>
                  </a:lnTo>
                  <a:lnTo>
                    <a:pt x="1259" y="1378"/>
                  </a:lnTo>
                  <a:lnTo>
                    <a:pt x="1260" y="1381"/>
                  </a:lnTo>
                  <a:lnTo>
                    <a:pt x="1262" y="1383"/>
                  </a:lnTo>
                  <a:lnTo>
                    <a:pt x="1263" y="1386"/>
                  </a:lnTo>
                  <a:lnTo>
                    <a:pt x="1264" y="1389"/>
                  </a:lnTo>
                  <a:lnTo>
                    <a:pt x="1252" y="1402"/>
                  </a:lnTo>
                  <a:lnTo>
                    <a:pt x="1239" y="1415"/>
                  </a:lnTo>
                  <a:lnTo>
                    <a:pt x="1225" y="1428"/>
                  </a:lnTo>
                  <a:lnTo>
                    <a:pt x="1212" y="1439"/>
                  </a:lnTo>
                  <a:lnTo>
                    <a:pt x="1199" y="1450"/>
                  </a:lnTo>
                  <a:lnTo>
                    <a:pt x="1187" y="1460"/>
                  </a:lnTo>
                  <a:lnTo>
                    <a:pt x="1179" y="1468"/>
                  </a:lnTo>
                  <a:lnTo>
                    <a:pt x="1171" y="1472"/>
                  </a:lnTo>
                  <a:lnTo>
                    <a:pt x="1169" y="1473"/>
                  </a:lnTo>
                  <a:lnTo>
                    <a:pt x="1164" y="1476"/>
                  </a:lnTo>
                  <a:lnTo>
                    <a:pt x="1156" y="1482"/>
                  </a:lnTo>
                  <a:lnTo>
                    <a:pt x="1147" y="1486"/>
                  </a:lnTo>
                  <a:lnTo>
                    <a:pt x="1139" y="1491"/>
                  </a:lnTo>
                  <a:lnTo>
                    <a:pt x="1132" y="1496"/>
                  </a:lnTo>
                  <a:lnTo>
                    <a:pt x="1127" y="1499"/>
                  </a:lnTo>
                  <a:lnTo>
                    <a:pt x="1125" y="1500"/>
                  </a:lnTo>
                  <a:lnTo>
                    <a:pt x="1123" y="1494"/>
                  </a:lnTo>
                  <a:lnTo>
                    <a:pt x="1122" y="1477"/>
                  </a:lnTo>
                  <a:lnTo>
                    <a:pt x="1120" y="1454"/>
                  </a:lnTo>
                  <a:lnTo>
                    <a:pt x="1117" y="1425"/>
                  </a:lnTo>
                  <a:lnTo>
                    <a:pt x="1128" y="1423"/>
                  </a:lnTo>
                  <a:lnTo>
                    <a:pt x="1140" y="1420"/>
                  </a:lnTo>
                  <a:lnTo>
                    <a:pt x="1152" y="1418"/>
                  </a:lnTo>
                  <a:lnTo>
                    <a:pt x="1164" y="1416"/>
                  </a:lnTo>
                  <a:lnTo>
                    <a:pt x="1173" y="1413"/>
                  </a:lnTo>
                  <a:lnTo>
                    <a:pt x="1182" y="1411"/>
                  </a:lnTo>
                  <a:lnTo>
                    <a:pt x="1187" y="1410"/>
                  </a:lnTo>
                  <a:lnTo>
                    <a:pt x="1190" y="1410"/>
                  </a:lnTo>
                  <a:lnTo>
                    <a:pt x="1216" y="1358"/>
                  </a:lnTo>
                  <a:lnTo>
                    <a:pt x="1277" y="1292"/>
                  </a:lnTo>
                  <a:lnTo>
                    <a:pt x="1270" y="1275"/>
                  </a:lnTo>
                  <a:lnTo>
                    <a:pt x="1268" y="1262"/>
                  </a:lnTo>
                  <a:lnTo>
                    <a:pt x="1266" y="1251"/>
                  </a:lnTo>
                  <a:lnTo>
                    <a:pt x="1266" y="1241"/>
                  </a:lnTo>
                  <a:lnTo>
                    <a:pt x="1264" y="1233"/>
                  </a:lnTo>
                  <a:lnTo>
                    <a:pt x="1260" y="1223"/>
                  </a:lnTo>
                  <a:lnTo>
                    <a:pt x="1251" y="1210"/>
                  </a:lnTo>
                  <a:lnTo>
                    <a:pt x="1236" y="1195"/>
                  </a:lnTo>
                  <a:lnTo>
                    <a:pt x="1227" y="1193"/>
                  </a:lnTo>
                  <a:lnTo>
                    <a:pt x="1218" y="1189"/>
                  </a:lnTo>
                  <a:lnTo>
                    <a:pt x="1208" y="1185"/>
                  </a:lnTo>
                  <a:lnTo>
                    <a:pt x="1198" y="1180"/>
                  </a:lnTo>
                  <a:lnTo>
                    <a:pt x="1188" y="1174"/>
                  </a:lnTo>
                  <a:lnTo>
                    <a:pt x="1180" y="1170"/>
                  </a:lnTo>
                  <a:lnTo>
                    <a:pt x="1174" y="1165"/>
                  </a:lnTo>
                  <a:lnTo>
                    <a:pt x="1170" y="1163"/>
                  </a:lnTo>
                  <a:lnTo>
                    <a:pt x="1165" y="1160"/>
                  </a:lnTo>
                  <a:lnTo>
                    <a:pt x="1157" y="1155"/>
                  </a:lnTo>
                  <a:lnTo>
                    <a:pt x="1149" y="1148"/>
                  </a:lnTo>
                  <a:lnTo>
                    <a:pt x="1142" y="1141"/>
                  </a:lnTo>
                  <a:lnTo>
                    <a:pt x="1135" y="1132"/>
                  </a:lnTo>
                  <a:lnTo>
                    <a:pt x="1129" y="1123"/>
                  </a:lnTo>
                  <a:lnTo>
                    <a:pt x="1125" y="1116"/>
                  </a:lnTo>
                  <a:lnTo>
                    <a:pt x="1122" y="1108"/>
                  </a:lnTo>
                  <a:lnTo>
                    <a:pt x="1116" y="1094"/>
                  </a:lnTo>
                  <a:lnTo>
                    <a:pt x="1106" y="1080"/>
                  </a:lnTo>
                  <a:lnTo>
                    <a:pt x="1096" y="1070"/>
                  </a:lnTo>
                  <a:lnTo>
                    <a:pt x="1092" y="1066"/>
                  </a:lnTo>
                  <a:lnTo>
                    <a:pt x="1090" y="1061"/>
                  </a:lnTo>
                  <a:lnTo>
                    <a:pt x="1086" y="1047"/>
                  </a:lnTo>
                  <a:lnTo>
                    <a:pt x="1087" y="1025"/>
                  </a:lnTo>
                  <a:lnTo>
                    <a:pt x="1099" y="991"/>
                  </a:lnTo>
                  <a:lnTo>
                    <a:pt x="1102" y="985"/>
                  </a:lnTo>
                  <a:lnTo>
                    <a:pt x="1105" y="978"/>
                  </a:lnTo>
                  <a:lnTo>
                    <a:pt x="1109" y="972"/>
                  </a:lnTo>
                  <a:lnTo>
                    <a:pt x="1117" y="962"/>
                  </a:lnTo>
                  <a:lnTo>
                    <a:pt x="1126" y="951"/>
                  </a:lnTo>
                  <a:lnTo>
                    <a:pt x="1139" y="936"/>
                  </a:lnTo>
                  <a:lnTo>
                    <a:pt x="1155" y="918"/>
                  </a:lnTo>
                  <a:lnTo>
                    <a:pt x="1177" y="896"/>
                  </a:lnTo>
                  <a:lnTo>
                    <a:pt x="1194" y="878"/>
                  </a:lnTo>
                  <a:lnTo>
                    <a:pt x="1209" y="864"/>
                  </a:lnTo>
                  <a:lnTo>
                    <a:pt x="1221" y="854"/>
                  </a:lnTo>
                  <a:lnTo>
                    <a:pt x="1233" y="844"/>
                  </a:lnTo>
                  <a:lnTo>
                    <a:pt x="1244" y="835"/>
                  </a:lnTo>
                  <a:lnTo>
                    <a:pt x="1255" y="826"/>
                  </a:lnTo>
                  <a:lnTo>
                    <a:pt x="1268" y="818"/>
                  </a:lnTo>
                  <a:lnTo>
                    <a:pt x="1283" y="808"/>
                  </a:lnTo>
                  <a:lnTo>
                    <a:pt x="1299" y="798"/>
                  </a:lnTo>
                  <a:lnTo>
                    <a:pt x="1315" y="790"/>
                  </a:lnTo>
                  <a:lnTo>
                    <a:pt x="1330" y="782"/>
                  </a:lnTo>
                  <a:lnTo>
                    <a:pt x="1347" y="776"/>
                  </a:lnTo>
                  <a:lnTo>
                    <a:pt x="1363" y="770"/>
                  </a:lnTo>
                  <a:lnTo>
                    <a:pt x="1379" y="765"/>
                  </a:lnTo>
                  <a:lnTo>
                    <a:pt x="1394" y="760"/>
                  </a:lnTo>
                  <a:lnTo>
                    <a:pt x="1409" y="757"/>
                  </a:lnTo>
                  <a:lnTo>
                    <a:pt x="1425" y="753"/>
                  </a:lnTo>
                  <a:lnTo>
                    <a:pt x="1439" y="745"/>
                  </a:lnTo>
                  <a:lnTo>
                    <a:pt x="1454" y="737"/>
                  </a:lnTo>
                  <a:lnTo>
                    <a:pt x="1469" y="727"/>
                  </a:lnTo>
                  <a:lnTo>
                    <a:pt x="1484" y="716"/>
                  </a:lnTo>
                  <a:lnTo>
                    <a:pt x="1500" y="704"/>
                  </a:lnTo>
                  <a:lnTo>
                    <a:pt x="1517" y="692"/>
                  </a:lnTo>
                  <a:lnTo>
                    <a:pt x="1534" y="680"/>
                  </a:lnTo>
                  <a:lnTo>
                    <a:pt x="1551" y="668"/>
                  </a:lnTo>
                  <a:lnTo>
                    <a:pt x="1569" y="653"/>
                  </a:lnTo>
                  <a:lnTo>
                    <a:pt x="1586" y="639"/>
                  </a:lnTo>
                  <a:lnTo>
                    <a:pt x="1602" y="624"/>
                  </a:lnTo>
                  <a:lnTo>
                    <a:pt x="1615" y="610"/>
                  </a:lnTo>
                  <a:lnTo>
                    <a:pt x="1626" y="599"/>
                  </a:lnTo>
                  <a:lnTo>
                    <a:pt x="1634" y="592"/>
                  </a:lnTo>
                  <a:lnTo>
                    <a:pt x="1636" y="589"/>
                  </a:lnTo>
                  <a:lnTo>
                    <a:pt x="1723" y="532"/>
                  </a:lnTo>
                  <a:lnTo>
                    <a:pt x="1730" y="535"/>
                  </a:lnTo>
                  <a:lnTo>
                    <a:pt x="1740" y="538"/>
                  </a:lnTo>
                  <a:lnTo>
                    <a:pt x="1751" y="542"/>
                  </a:lnTo>
                  <a:lnTo>
                    <a:pt x="1760" y="546"/>
                  </a:lnTo>
                  <a:lnTo>
                    <a:pt x="1769" y="549"/>
                  </a:lnTo>
                  <a:lnTo>
                    <a:pt x="1777" y="552"/>
                  </a:lnTo>
                  <a:lnTo>
                    <a:pt x="1782" y="553"/>
                  </a:lnTo>
                  <a:lnTo>
                    <a:pt x="1784" y="555"/>
                  </a:lnTo>
                  <a:lnTo>
                    <a:pt x="1783" y="565"/>
                  </a:lnTo>
                  <a:lnTo>
                    <a:pt x="1782" y="590"/>
                  </a:lnTo>
                  <a:lnTo>
                    <a:pt x="1780" y="616"/>
                  </a:lnTo>
                  <a:lnTo>
                    <a:pt x="1779" y="634"/>
                  </a:lnTo>
                  <a:lnTo>
                    <a:pt x="1775" y="647"/>
                  </a:lnTo>
                  <a:lnTo>
                    <a:pt x="1765" y="665"/>
                  </a:lnTo>
                  <a:lnTo>
                    <a:pt x="1755" y="681"/>
                  </a:lnTo>
                  <a:lnTo>
                    <a:pt x="1751" y="689"/>
                  </a:lnTo>
                  <a:lnTo>
                    <a:pt x="1775" y="696"/>
                  </a:lnTo>
                  <a:lnTo>
                    <a:pt x="1776" y="694"/>
                  </a:lnTo>
                  <a:lnTo>
                    <a:pt x="1779" y="690"/>
                  </a:lnTo>
                  <a:lnTo>
                    <a:pt x="1784" y="683"/>
                  </a:lnTo>
                  <a:lnTo>
                    <a:pt x="1790" y="676"/>
                  </a:lnTo>
                  <a:lnTo>
                    <a:pt x="1796" y="667"/>
                  </a:lnTo>
                  <a:lnTo>
                    <a:pt x="1803" y="659"/>
                  </a:lnTo>
                  <a:lnTo>
                    <a:pt x="1808" y="650"/>
                  </a:lnTo>
                  <a:lnTo>
                    <a:pt x="1811" y="643"/>
                  </a:lnTo>
                  <a:lnTo>
                    <a:pt x="1819" y="626"/>
                  </a:lnTo>
                  <a:lnTo>
                    <a:pt x="1825" y="602"/>
                  </a:lnTo>
                  <a:lnTo>
                    <a:pt x="1831" y="582"/>
                  </a:lnTo>
                  <a:lnTo>
                    <a:pt x="1833" y="573"/>
                  </a:lnTo>
                  <a:lnTo>
                    <a:pt x="1835" y="584"/>
                  </a:lnTo>
                  <a:lnTo>
                    <a:pt x="1841" y="609"/>
                  </a:lnTo>
                  <a:lnTo>
                    <a:pt x="1844" y="639"/>
                  </a:lnTo>
                  <a:lnTo>
                    <a:pt x="1844" y="664"/>
                  </a:lnTo>
                  <a:lnTo>
                    <a:pt x="1838" y="685"/>
                  </a:lnTo>
                  <a:lnTo>
                    <a:pt x="1831" y="704"/>
                  </a:lnTo>
                  <a:lnTo>
                    <a:pt x="1823" y="719"/>
                  </a:lnTo>
                  <a:lnTo>
                    <a:pt x="1820" y="725"/>
                  </a:lnTo>
                  <a:lnTo>
                    <a:pt x="1842" y="738"/>
                  </a:lnTo>
                  <a:lnTo>
                    <a:pt x="1845" y="732"/>
                  </a:lnTo>
                  <a:lnTo>
                    <a:pt x="1851" y="721"/>
                  </a:lnTo>
                  <a:lnTo>
                    <a:pt x="1859" y="708"/>
                  </a:lnTo>
                  <a:lnTo>
                    <a:pt x="1864" y="699"/>
                  </a:lnTo>
                  <a:lnTo>
                    <a:pt x="1869" y="685"/>
                  </a:lnTo>
                  <a:lnTo>
                    <a:pt x="1873" y="663"/>
                  </a:lnTo>
                  <a:lnTo>
                    <a:pt x="1876" y="643"/>
                  </a:lnTo>
                  <a:lnTo>
                    <a:pt x="1877" y="635"/>
                  </a:lnTo>
                  <a:lnTo>
                    <a:pt x="1880" y="642"/>
                  </a:lnTo>
                  <a:lnTo>
                    <a:pt x="1884" y="661"/>
                  </a:lnTo>
                  <a:lnTo>
                    <a:pt x="1889" y="681"/>
                  </a:lnTo>
                  <a:lnTo>
                    <a:pt x="1890" y="694"/>
                  </a:lnTo>
                  <a:lnTo>
                    <a:pt x="1887" y="708"/>
                  </a:lnTo>
                  <a:lnTo>
                    <a:pt x="1882" y="729"/>
                  </a:lnTo>
                  <a:lnTo>
                    <a:pt x="1875" y="748"/>
                  </a:lnTo>
                  <a:lnTo>
                    <a:pt x="1872" y="757"/>
                  </a:lnTo>
                  <a:lnTo>
                    <a:pt x="1887" y="767"/>
                  </a:lnTo>
                  <a:lnTo>
                    <a:pt x="1890" y="763"/>
                  </a:lnTo>
                  <a:lnTo>
                    <a:pt x="1898" y="751"/>
                  </a:lnTo>
                  <a:lnTo>
                    <a:pt x="1906" y="738"/>
                  </a:lnTo>
                  <a:lnTo>
                    <a:pt x="1911" y="726"/>
                  </a:lnTo>
                  <a:lnTo>
                    <a:pt x="1914" y="707"/>
                  </a:lnTo>
                  <a:lnTo>
                    <a:pt x="1919" y="680"/>
                  </a:lnTo>
                  <a:lnTo>
                    <a:pt x="1923" y="655"/>
                  </a:lnTo>
                  <a:lnTo>
                    <a:pt x="1925" y="644"/>
                  </a:lnTo>
                  <a:lnTo>
                    <a:pt x="1927" y="652"/>
                  </a:lnTo>
                  <a:lnTo>
                    <a:pt x="1931" y="669"/>
                  </a:lnTo>
                  <a:lnTo>
                    <a:pt x="1935" y="691"/>
                  </a:lnTo>
                  <a:lnTo>
                    <a:pt x="1937" y="707"/>
                  </a:lnTo>
                  <a:lnTo>
                    <a:pt x="1936" y="724"/>
                  </a:lnTo>
                  <a:lnTo>
                    <a:pt x="1935" y="745"/>
                  </a:lnTo>
                  <a:lnTo>
                    <a:pt x="1933" y="765"/>
                  </a:lnTo>
                  <a:lnTo>
                    <a:pt x="1932" y="772"/>
                  </a:lnTo>
                  <a:lnTo>
                    <a:pt x="1959" y="779"/>
                  </a:lnTo>
                  <a:lnTo>
                    <a:pt x="1960" y="771"/>
                  </a:lnTo>
                  <a:lnTo>
                    <a:pt x="1963" y="753"/>
                  </a:lnTo>
                  <a:lnTo>
                    <a:pt x="1966" y="733"/>
                  </a:lnTo>
                  <a:lnTo>
                    <a:pt x="1967" y="721"/>
                  </a:lnTo>
                  <a:lnTo>
                    <a:pt x="1966" y="708"/>
                  </a:lnTo>
                  <a:lnTo>
                    <a:pt x="1966" y="688"/>
                  </a:lnTo>
                  <a:lnTo>
                    <a:pt x="1966" y="669"/>
                  </a:lnTo>
                  <a:lnTo>
                    <a:pt x="1966" y="661"/>
                  </a:lnTo>
                  <a:lnTo>
                    <a:pt x="1968" y="665"/>
                  </a:lnTo>
                  <a:lnTo>
                    <a:pt x="1975" y="678"/>
                  </a:lnTo>
                  <a:lnTo>
                    <a:pt x="1983" y="695"/>
                  </a:lnTo>
                  <a:lnTo>
                    <a:pt x="1989" y="715"/>
                  </a:lnTo>
                  <a:lnTo>
                    <a:pt x="1991" y="734"/>
                  </a:lnTo>
                  <a:lnTo>
                    <a:pt x="1990" y="751"/>
                  </a:lnTo>
                  <a:lnTo>
                    <a:pt x="1987" y="761"/>
                  </a:lnTo>
                  <a:lnTo>
                    <a:pt x="1985" y="766"/>
                  </a:lnTo>
                  <a:lnTo>
                    <a:pt x="1986" y="766"/>
                  </a:lnTo>
                  <a:lnTo>
                    <a:pt x="1990" y="766"/>
                  </a:lnTo>
                  <a:lnTo>
                    <a:pt x="1994" y="766"/>
                  </a:lnTo>
                  <a:lnTo>
                    <a:pt x="2001" y="766"/>
                  </a:lnTo>
                  <a:lnTo>
                    <a:pt x="2006" y="765"/>
                  </a:lnTo>
                  <a:lnTo>
                    <a:pt x="2012" y="764"/>
                  </a:lnTo>
                  <a:lnTo>
                    <a:pt x="2015" y="763"/>
                  </a:lnTo>
                  <a:lnTo>
                    <a:pt x="2017" y="759"/>
                  </a:lnTo>
                  <a:lnTo>
                    <a:pt x="2018" y="746"/>
                  </a:lnTo>
                  <a:lnTo>
                    <a:pt x="2018" y="725"/>
                  </a:lnTo>
                  <a:lnTo>
                    <a:pt x="2018" y="705"/>
                  </a:lnTo>
                  <a:lnTo>
                    <a:pt x="2018" y="696"/>
                  </a:lnTo>
                  <a:lnTo>
                    <a:pt x="2012" y="664"/>
                  </a:lnTo>
                  <a:lnTo>
                    <a:pt x="2028" y="665"/>
                  </a:lnTo>
                  <a:lnTo>
                    <a:pt x="2031" y="661"/>
                  </a:lnTo>
                  <a:lnTo>
                    <a:pt x="2038" y="649"/>
                  </a:lnTo>
                  <a:lnTo>
                    <a:pt x="2045" y="638"/>
                  </a:lnTo>
                  <a:lnTo>
                    <a:pt x="2048" y="630"/>
                  </a:lnTo>
                  <a:lnTo>
                    <a:pt x="2048" y="624"/>
                  </a:lnTo>
                  <a:lnTo>
                    <a:pt x="2049" y="615"/>
                  </a:lnTo>
                  <a:lnTo>
                    <a:pt x="2050" y="608"/>
                  </a:lnTo>
                  <a:lnTo>
                    <a:pt x="2050" y="604"/>
                  </a:lnTo>
                  <a:lnTo>
                    <a:pt x="2052" y="600"/>
                  </a:lnTo>
                  <a:lnTo>
                    <a:pt x="2057" y="589"/>
                  </a:lnTo>
                  <a:lnTo>
                    <a:pt x="2062" y="578"/>
                  </a:lnTo>
                  <a:lnTo>
                    <a:pt x="2062" y="569"/>
                  </a:lnTo>
                  <a:lnTo>
                    <a:pt x="2058" y="563"/>
                  </a:lnTo>
                  <a:lnTo>
                    <a:pt x="2052" y="556"/>
                  </a:lnTo>
                  <a:lnTo>
                    <a:pt x="2043" y="547"/>
                  </a:lnTo>
                  <a:lnTo>
                    <a:pt x="2035" y="536"/>
                  </a:lnTo>
                  <a:lnTo>
                    <a:pt x="2024" y="525"/>
                  </a:lnTo>
                  <a:lnTo>
                    <a:pt x="2014" y="514"/>
                  </a:lnTo>
                  <a:lnTo>
                    <a:pt x="2004" y="506"/>
                  </a:lnTo>
                  <a:lnTo>
                    <a:pt x="1997" y="499"/>
                  </a:lnTo>
                  <a:lnTo>
                    <a:pt x="1996" y="498"/>
                  </a:lnTo>
                  <a:lnTo>
                    <a:pt x="1994" y="497"/>
                  </a:lnTo>
                  <a:lnTo>
                    <a:pt x="1992" y="495"/>
                  </a:lnTo>
                  <a:lnTo>
                    <a:pt x="1991" y="494"/>
                  </a:lnTo>
                  <a:lnTo>
                    <a:pt x="1998" y="496"/>
                  </a:lnTo>
                  <a:lnTo>
                    <a:pt x="2004" y="497"/>
                  </a:lnTo>
                  <a:lnTo>
                    <a:pt x="2011" y="499"/>
                  </a:lnTo>
                  <a:lnTo>
                    <a:pt x="2016" y="501"/>
                  </a:lnTo>
                  <a:lnTo>
                    <a:pt x="2023" y="505"/>
                  </a:lnTo>
                  <a:lnTo>
                    <a:pt x="2028" y="507"/>
                  </a:lnTo>
                  <a:lnTo>
                    <a:pt x="2035" y="510"/>
                  </a:lnTo>
                  <a:lnTo>
                    <a:pt x="2040" y="513"/>
                  </a:lnTo>
                  <a:lnTo>
                    <a:pt x="2043" y="522"/>
                  </a:lnTo>
                  <a:lnTo>
                    <a:pt x="2046" y="529"/>
                  </a:lnTo>
                  <a:lnTo>
                    <a:pt x="2048" y="533"/>
                  </a:lnTo>
                  <a:lnTo>
                    <a:pt x="2049" y="535"/>
                  </a:lnTo>
                  <a:lnTo>
                    <a:pt x="2059" y="525"/>
                  </a:lnTo>
                  <a:lnTo>
                    <a:pt x="2066" y="531"/>
                  </a:lnTo>
                  <a:lnTo>
                    <a:pt x="2072" y="536"/>
                  </a:lnTo>
                  <a:lnTo>
                    <a:pt x="2079" y="542"/>
                  </a:lnTo>
                  <a:lnTo>
                    <a:pt x="2084" y="547"/>
                  </a:lnTo>
                  <a:lnTo>
                    <a:pt x="2101" y="527"/>
                  </a:lnTo>
                  <a:lnTo>
                    <a:pt x="2097" y="523"/>
                  </a:lnTo>
                  <a:lnTo>
                    <a:pt x="2093" y="520"/>
                  </a:lnTo>
                  <a:lnTo>
                    <a:pt x="2089" y="516"/>
                  </a:lnTo>
                  <a:lnTo>
                    <a:pt x="2084" y="512"/>
                  </a:lnTo>
                  <a:lnTo>
                    <a:pt x="2080" y="508"/>
                  </a:lnTo>
                  <a:lnTo>
                    <a:pt x="2076" y="505"/>
                  </a:lnTo>
                  <a:lnTo>
                    <a:pt x="2070" y="501"/>
                  </a:lnTo>
                  <a:lnTo>
                    <a:pt x="2066" y="498"/>
                  </a:lnTo>
                  <a:lnTo>
                    <a:pt x="2065" y="493"/>
                  </a:lnTo>
                  <a:lnTo>
                    <a:pt x="2063" y="486"/>
                  </a:lnTo>
                  <a:lnTo>
                    <a:pt x="2062" y="482"/>
                  </a:lnTo>
                  <a:lnTo>
                    <a:pt x="2061" y="478"/>
                  </a:lnTo>
                  <a:lnTo>
                    <a:pt x="2059" y="474"/>
                  </a:lnTo>
                  <a:lnTo>
                    <a:pt x="2057" y="469"/>
                  </a:lnTo>
                  <a:lnTo>
                    <a:pt x="2054" y="464"/>
                  </a:lnTo>
                  <a:lnTo>
                    <a:pt x="2050" y="457"/>
                  </a:lnTo>
                  <a:lnTo>
                    <a:pt x="2057" y="459"/>
                  </a:lnTo>
                  <a:lnTo>
                    <a:pt x="2064" y="462"/>
                  </a:lnTo>
                  <a:lnTo>
                    <a:pt x="2071" y="466"/>
                  </a:lnTo>
                  <a:lnTo>
                    <a:pt x="2079" y="469"/>
                  </a:lnTo>
                  <a:lnTo>
                    <a:pt x="2085" y="472"/>
                  </a:lnTo>
                  <a:lnTo>
                    <a:pt x="2093" y="475"/>
                  </a:lnTo>
                  <a:lnTo>
                    <a:pt x="2100" y="480"/>
                  </a:lnTo>
                  <a:lnTo>
                    <a:pt x="2106" y="483"/>
                  </a:lnTo>
                  <a:lnTo>
                    <a:pt x="2119" y="460"/>
                  </a:lnTo>
                  <a:lnTo>
                    <a:pt x="2111" y="456"/>
                  </a:lnTo>
                  <a:lnTo>
                    <a:pt x="2104" y="452"/>
                  </a:lnTo>
                  <a:lnTo>
                    <a:pt x="2095" y="448"/>
                  </a:lnTo>
                  <a:lnTo>
                    <a:pt x="2088" y="444"/>
                  </a:lnTo>
                  <a:lnTo>
                    <a:pt x="2090" y="443"/>
                  </a:lnTo>
                  <a:lnTo>
                    <a:pt x="2087" y="437"/>
                  </a:lnTo>
                  <a:lnTo>
                    <a:pt x="2079" y="420"/>
                  </a:lnTo>
                  <a:lnTo>
                    <a:pt x="2069" y="403"/>
                  </a:lnTo>
                  <a:lnTo>
                    <a:pt x="2063" y="391"/>
                  </a:lnTo>
                  <a:lnTo>
                    <a:pt x="2062" y="390"/>
                  </a:lnTo>
                  <a:lnTo>
                    <a:pt x="2061" y="389"/>
                  </a:lnTo>
                  <a:lnTo>
                    <a:pt x="2059" y="388"/>
                  </a:lnTo>
                  <a:lnTo>
                    <a:pt x="2058" y="387"/>
                  </a:lnTo>
                  <a:lnTo>
                    <a:pt x="2069" y="387"/>
                  </a:lnTo>
                  <a:lnTo>
                    <a:pt x="2080" y="387"/>
                  </a:lnTo>
                  <a:lnTo>
                    <a:pt x="2092" y="388"/>
                  </a:lnTo>
                  <a:lnTo>
                    <a:pt x="2103" y="388"/>
                  </a:lnTo>
                  <a:lnTo>
                    <a:pt x="2115" y="389"/>
                  </a:lnTo>
                  <a:lnTo>
                    <a:pt x="2127" y="390"/>
                  </a:lnTo>
                  <a:lnTo>
                    <a:pt x="2139" y="390"/>
                  </a:lnTo>
                  <a:lnTo>
                    <a:pt x="2150" y="390"/>
                  </a:lnTo>
                  <a:lnTo>
                    <a:pt x="2158" y="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1" name="Freeform 9"/>
            <p:cNvSpPr>
              <a:spLocks/>
            </p:cNvSpPr>
            <p:nvPr/>
          </p:nvSpPr>
          <p:spPr bwMode="auto">
            <a:xfrm>
              <a:off x="4126" y="2846"/>
              <a:ext cx="219" cy="213"/>
            </a:xfrm>
            <a:custGeom>
              <a:avLst/>
              <a:gdLst>
                <a:gd name="T0" fmla="*/ 219 w 219"/>
                <a:gd name="T1" fmla="*/ 27 h 213"/>
                <a:gd name="T2" fmla="*/ 217 w 219"/>
                <a:gd name="T3" fmla="*/ 26 h 213"/>
                <a:gd name="T4" fmla="*/ 210 w 219"/>
                <a:gd name="T5" fmla="*/ 23 h 213"/>
                <a:gd name="T6" fmla="*/ 200 w 219"/>
                <a:gd name="T7" fmla="*/ 17 h 213"/>
                <a:gd name="T8" fmla="*/ 190 w 219"/>
                <a:gd name="T9" fmla="*/ 12 h 213"/>
                <a:gd name="T10" fmla="*/ 177 w 219"/>
                <a:gd name="T11" fmla="*/ 7 h 213"/>
                <a:gd name="T12" fmla="*/ 164 w 219"/>
                <a:gd name="T13" fmla="*/ 3 h 213"/>
                <a:gd name="T14" fmla="*/ 151 w 219"/>
                <a:gd name="T15" fmla="*/ 0 h 213"/>
                <a:gd name="T16" fmla="*/ 140 w 219"/>
                <a:gd name="T17" fmla="*/ 0 h 213"/>
                <a:gd name="T18" fmla="*/ 123 w 219"/>
                <a:gd name="T19" fmla="*/ 3 h 213"/>
                <a:gd name="T20" fmla="*/ 109 w 219"/>
                <a:gd name="T21" fmla="*/ 9 h 213"/>
                <a:gd name="T22" fmla="*/ 96 w 219"/>
                <a:gd name="T23" fmla="*/ 14 h 213"/>
                <a:gd name="T24" fmla="*/ 84 w 219"/>
                <a:gd name="T25" fmla="*/ 20 h 213"/>
                <a:gd name="T26" fmla="*/ 75 w 219"/>
                <a:gd name="T27" fmla="*/ 27 h 213"/>
                <a:gd name="T28" fmla="*/ 65 w 219"/>
                <a:gd name="T29" fmla="*/ 35 h 213"/>
                <a:gd name="T30" fmla="*/ 56 w 219"/>
                <a:gd name="T31" fmla="*/ 42 h 213"/>
                <a:gd name="T32" fmla="*/ 49 w 219"/>
                <a:gd name="T33" fmla="*/ 50 h 213"/>
                <a:gd name="T34" fmla="*/ 37 w 219"/>
                <a:gd name="T35" fmla="*/ 68 h 213"/>
                <a:gd name="T36" fmla="*/ 30 w 219"/>
                <a:gd name="T37" fmla="*/ 91 h 213"/>
                <a:gd name="T38" fmla="*/ 28 w 219"/>
                <a:gd name="T39" fmla="*/ 113 h 213"/>
                <a:gd name="T40" fmla="*/ 30 w 219"/>
                <a:gd name="T41" fmla="*/ 130 h 213"/>
                <a:gd name="T42" fmla="*/ 31 w 219"/>
                <a:gd name="T43" fmla="*/ 137 h 213"/>
                <a:gd name="T44" fmla="*/ 29 w 219"/>
                <a:gd name="T45" fmla="*/ 146 h 213"/>
                <a:gd name="T46" fmla="*/ 24 w 219"/>
                <a:gd name="T47" fmla="*/ 155 h 213"/>
                <a:gd name="T48" fmla="*/ 18 w 219"/>
                <a:gd name="T49" fmla="*/ 163 h 213"/>
                <a:gd name="T50" fmla="*/ 12 w 219"/>
                <a:gd name="T51" fmla="*/ 171 h 213"/>
                <a:gd name="T52" fmla="*/ 5 w 219"/>
                <a:gd name="T53" fmla="*/ 178 h 213"/>
                <a:gd name="T54" fmla="*/ 1 w 219"/>
                <a:gd name="T55" fmla="*/ 182 h 213"/>
                <a:gd name="T56" fmla="*/ 0 w 219"/>
                <a:gd name="T57" fmla="*/ 183 h 213"/>
                <a:gd name="T58" fmla="*/ 88 w 219"/>
                <a:gd name="T59" fmla="*/ 213 h 213"/>
                <a:gd name="T60" fmla="*/ 92 w 219"/>
                <a:gd name="T61" fmla="*/ 213 h 213"/>
                <a:gd name="T62" fmla="*/ 102 w 219"/>
                <a:gd name="T63" fmla="*/ 209 h 213"/>
                <a:gd name="T64" fmla="*/ 110 w 219"/>
                <a:gd name="T65" fmla="*/ 196 h 213"/>
                <a:gd name="T66" fmla="*/ 114 w 219"/>
                <a:gd name="T67" fmla="*/ 168 h 213"/>
                <a:gd name="T68" fmla="*/ 113 w 219"/>
                <a:gd name="T69" fmla="*/ 136 h 213"/>
                <a:gd name="T70" fmla="*/ 113 w 219"/>
                <a:gd name="T71" fmla="*/ 111 h 213"/>
                <a:gd name="T72" fmla="*/ 116 w 219"/>
                <a:gd name="T73" fmla="*/ 94 h 213"/>
                <a:gd name="T74" fmla="*/ 121 w 219"/>
                <a:gd name="T75" fmla="*/ 82 h 213"/>
                <a:gd name="T76" fmla="*/ 140 w 219"/>
                <a:gd name="T77" fmla="*/ 64 h 213"/>
                <a:gd name="T78" fmla="*/ 155 w 219"/>
                <a:gd name="T79" fmla="*/ 53 h 213"/>
                <a:gd name="T80" fmla="*/ 167 w 219"/>
                <a:gd name="T81" fmla="*/ 46 h 213"/>
                <a:gd name="T82" fmla="*/ 177 w 219"/>
                <a:gd name="T83" fmla="*/ 45 h 213"/>
                <a:gd name="T84" fmla="*/ 184 w 219"/>
                <a:gd name="T85" fmla="*/ 46 h 213"/>
                <a:gd name="T86" fmla="*/ 190 w 219"/>
                <a:gd name="T87" fmla="*/ 49 h 213"/>
                <a:gd name="T88" fmla="*/ 192 w 219"/>
                <a:gd name="T89" fmla="*/ 52 h 213"/>
                <a:gd name="T90" fmla="*/ 193 w 219"/>
                <a:gd name="T91" fmla="*/ 53 h 213"/>
                <a:gd name="T92" fmla="*/ 219 w 219"/>
                <a:gd name="T93" fmla="*/ 2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9" h="213">
                  <a:moveTo>
                    <a:pt x="219" y="27"/>
                  </a:moveTo>
                  <a:lnTo>
                    <a:pt x="217" y="26"/>
                  </a:lnTo>
                  <a:lnTo>
                    <a:pt x="210" y="23"/>
                  </a:lnTo>
                  <a:lnTo>
                    <a:pt x="200" y="17"/>
                  </a:lnTo>
                  <a:lnTo>
                    <a:pt x="190" y="12"/>
                  </a:lnTo>
                  <a:lnTo>
                    <a:pt x="177" y="7"/>
                  </a:lnTo>
                  <a:lnTo>
                    <a:pt x="164" y="3"/>
                  </a:lnTo>
                  <a:lnTo>
                    <a:pt x="151" y="0"/>
                  </a:lnTo>
                  <a:lnTo>
                    <a:pt x="140" y="0"/>
                  </a:lnTo>
                  <a:lnTo>
                    <a:pt x="123" y="3"/>
                  </a:lnTo>
                  <a:lnTo>
                    <a:pt x="109" y="9"/>
                  </a:lnTo>
                  <a:lnTo>
                    <a:pt x="96" y="14"/>
                  </a:lnTo>
                  <a:lnTo>
                    <a:pt x="84" y="20"/>
                  </a:lnTo>
                  <a:lnTo>
                    <a:pt x="75" y="27"/>
                  </a:lnTo>
                  <a:lnTo>
                    <a:pt x="65" y="35"/>
                  </a:lnTo>
                  <a:lnTo>
                    <a:pt x="56" y="42"/>
                  </a:lnTo>
                  <a:lnTo>
                    <a:pt x="49" y="50"/>
                  </a:lnTo>
                  <a:lnTo>
                    <a:pt x="37" y="68"/>
                  </a:lnTo>
                  <a:lnTo>
                    <a:pt x="30" y="91"/>
                  </a:lnTo>
                  <a:lnTo>
                    <a:pt x="28" y="113"/>
                  </a:lnTo>
                  <a:lnTo>
                    <a:pt x="30" y="130"/>
                  </a:lnTo>
                  <a:lnTo>
                    <a:pt x="31" y="137"/>
                  </a:lnTo>
                  <a:lnTo>
                    <a:pt x="29" y="146"/>
                  </a:lnTo>
                  <a:lnTo>
                    <a:pt x="24" y="155"/>
                  </a:lnTo>
                  <a:lnTo>
                    <a:pt x="18" y="163"/>
                  </a:lnTo>
                  <a:lnTo>
                    <a:pt x="12" y="171"/>
                  </a:lnTo>
                  <a:lnTo>
                    <a:pt x="5" y="178"/>
                  </a:lnTo>
                  <a:lnTo>
                    <a:pt x="1" y="182"/>
                  </a:lnTo>
                  <a:lnTo>
                    <a:pt x="0" y="183"/>
                  </a:lnTo>
                  <a:lnTo>
                    <a:pt x="88" y="213"/>
                  </a:lnTo>
                  <a:lnTo>
                    <a:pt x="92" y="213"/>
                  </a:lnTo>
                  <a:lnTo>
                    <a:pt x="102" y="209"/>
                  </a:lnTo>
                  <a:lnTo>
                    <a:pt x="110" y="196"/>
                  </a:lnTo>
                  <a:lnTo>
                    <a:pt x="114" y="168"/>
                  </a:lnTo>
                  <a:lnTo>
                    <a:pt x="113" y="136"/>
                  </a:lnTo>
                  <a:lnTo>
                    <a:pt x="113" y="111"/>
                  </a:lnTo>
                  <a:lnTo>
                    <a:pt x="116" y="94"/>
                  </a:lnTo>
                  <a:lnTo>
                    <a:pt x="121" y="82"/>
                  </a:lnTo>
                  <a:lnTo>
                    <a:pt x="140" y="64"/>
                  </a:lnTo>
                  <a:lnTo>
                    <a:pt x="155" y="53"/>
                  </a:lnTo>
                  <a:lnTo>
                    <a:pt x="167" y="46"/>
                  </a:lnTo>
                  <a:lnTo>
                    <a:pt x="177" y="45"/>
                  </a:lnTo>
                  <a:lnTo>
                    <a:pt x="184" y="46"/>
                  </a:lnTo>
                  <a:lnTo>
                    <a:pt x="190" y="49"/>
                  </a:lnTo>
                  <a:lnTo>
                    <a:pt x="192" y="52"/>
                  </a:lnTo>
                  <a:lnTo>
                    <a:pt x="193" y="53"/>
                  </a:lnTo>
                  <a:lnTo>
                    <a:pt x="21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2" name="Freeform 10"/>
            <p:cNvSpPr>
              <a:spLocks/>
            </p:cNvSpPr>
            <p:nvPr/>
          </p:nvSpPr>
          <p:spPr bwMode="auto">
            <a:xfrm>
              <a:off x="4490" y="2861"/>
              <a:ext cx="148" cy="271"/>
            </a:xfrm>
            <a:custGeom>
              <a:avLst/>
              <a:gdLst>
                <a:gd name="T0" fmla="*/ 18 w 148"/>
                <a:gd name="T1" fmla="*/ 0 h 271"/>
                <a:gd name="T2" fmla="*/ 19 w 148"/>
                <a:gd name="T3" fmla="*/ 0 h 271"/>
                <a:gd name="T4" fmla="*/ 23 w 148"/>
                <a:gd name="T5" fmla="*/ 2 h 271"/>
                <a:gd name="T6" fmla="*/ 28 w 148"/>
                <a:gd name="T7" fmla="*/ 3 h 271"/>
                <a:gd name="T8" fmla="*/ 35 w 148"/>
                <a:gd name="T9" fmla="*/ 5 h 271"/>
                <a:gd name="T10" fmla="*/ 43 w 148"/>
                <a:gd name="T11" fmla="*/ 9 h 271"/>
                <a:gd name="T12" fmla="*/ 54 w 148"/>
                <a:gd name="T13" fmla="*/ 11 h 271"/>
                <a:gd name="T14" fmla="*/ 67 w 148"/>
                <a:gd name="T15" fmla="*/ 13 h 271"/>
                <a:gd name="T16" fmla="*/ 81 w 148"/>
                <a:gd name="T17" fmla="*/ 15 h 271"/>
                <a:gd name="T18" fmla="*/ 89 w 148"/>
                <a:gd name="T19" fmla="*/ 17 h 271"/>
                <a:gd name="T20" fmla="*/ 97 w 148"/>
                <a:gd name="T21" fmla="*/ 21 h 271"/>
                <a:gd name="T22" fmla="*/ 107 w 148"/>
                <a:gd name="T23" fmla="*/ 25 h 271"/>
                <a:gd name="T24" fmla="*/ 117 w 148"/>
                <a:gd name="T25" fmla="*/ 31 h 271"/>
                <a:gd name="T26" fmla="*/ 126 w 148"/>
                <a:gd name="T27" fmla="*/ 38 h 271"/>
                <a:gd name="T28" fmla="*/ 133 w 148"/>
                <a:gd name="T29" fmla="*/ 47 h 271"/>
                <a:gd name="T30" fmla="*/ 140 w 148"/>
                <a:gd name="T31" fmla="*/ 55 h 271"/>
                <a:gd name="T32" fmla="*/ 143 w 148"/>
                <a:gd name="T33" fmla="*/ 65 h 271"/>
                <a:gd name="T34" fmla="*/ 147 w 148"/>
                <a:gd name="T35" fmla="*/ 85 h 271"/>
                <a:gd name="T36" fmla="*/ 148 w 148"/>
                <a:gd name="T37" fmla="*/ 102 h 271"/>
                <a:gd name="T38" fmla="*/ 146 w 148"/>
                <a:gd name="T39" fmla="*/ 118 h 271"/>
                <a:gd name="T40" fmla="*/ 141 w 148"/>
                <a:gd name="T41" fmla="*/ 134 h 271"/>
                <a:gd name="T42" fmla="*/ 135 w 148"/>
                <a:gd name="T43" fmla="*/ 145 h 271"/>
                <a:gd name="T44" fmla="*/ 130 w 148"/>
                <a:gd name="T45" fmla="*/ 160 h 271"/>
                <a:gd name="T46" fmla="*/ 123 w 148"/>
                <a:gd name="T47" fmla="*/ 179 h 271"/>
                <a:gd name="T48" fmla="*/ 116 w 148"/>
                <a:gd name="T49" fmla="*/ 198 h 271"/>
                <a:gd name="T50" fmla="*/ 109 w 148"/>
                <a:gd name="T51" fmla="*/ 217 h 271"/>
                <a:gd name="T52" fmla="*/ 105 w 148"/>
                <a:gd name="T53" fmla="*/ 232 h 271"/>
                <a:gd name="T54" fmla="*/ 101 w 148"/>
                <a:gd name="T55" fmla="*/ 243 h 271"/>
                <a:gd name="T56" fmla="*/ 100 w 148"/>
                <a:gd name="T57" fmla="*/ 247 h 271"/>
                <a:gd name="T58" fmla="*/ 38 w 148"/>
                <a:gd name="T59" fmla="*/ 271 h 271"/>
                <a:gd name="T60" fmla="*/ 36 w 148"/>
                <a:gd name="T61" fmla="*/ 260 h 271"/>
                <a:gd name="T62" fmla="*/ 31 w 148"/>
                <a:gd name="T63" fmla="*/ 236 h 271"/>
                <a:gd name="T64" fmla="*/ 29 w 148"/>
                <a:gd name="T65" fmla="*/ 208 h 271"/>
                <a:gd name="T66" fmla="*/ 34 w 148"/>
                <a:gd name="T67" fmla="*/ 189 h 271"/>
                <a:gd name="T68" fmla="*/ 40 w 148"/>
                <a:gd name="T69" fmla="*/ 167 h 271"/>
                <a:gd name="T70" fmla="*/ 43 w 148"/>
                <a:gd name="T71" fmla="*/ 135 h 271"/>
                <a:gd name="T72" fmla="*/ 44 w 148"/>
                <a:gd name="T73" fmla="*/ 103 h 271"/>
                <a:gd name="T74" fmla="*/ 43 w 148"/>
                <a:gd name="T75" fmla="*/ 82 h 271"/>
                <a:gd name="T76" fmla="*/ 40 w 148"/>
                <a:gd name="T77" fmla="*/ 72 h 271"/>
                <a:gd name="T78" fmla="*/ 34 w 148"/>
                <a:gd name="T79" fmla="*/ 61 h 271"/>
                <a:gd name="T80" fmla="*/ 27 w 148"/>
                <a:gd name="T81" fmla="*/ 51 h 271"/>
                <a:gd name="T82" fmla="*/ 19 w 148"/>
                <a:gd name="T83" fmla="*/ 42 h 271"/>
                <a:gd name="T84" fmla="*/ 12 w 148"/>
                <a:gd name="T85" fmla="*/ 35 h 271"/>
                <a:gd name="T86" fmla="*/ 5 w 148"/>
                <a:gd name="T87" fmla="*/ 29 h 271"/>
                <a:gd name="T88" fmla="*/ 1 w 148"/>
                <a:gd name="T89" fmla="*/ 25 h 271"/>
                <a:gd name="T90" fmla="*/ 0 w 148"/>
                <a:gd name="T91" fmla="*/ 24 h 271"/>
                <a:gd name="T92" fmla="*/ 18 w 148"/>
                <a:gd name="T9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 h="271">
                  <a:moveTo>
                    <a:pt x="18" y="0"/>
                  </a:moveTo>
                  <a:lnTo>
                    <a:pt x="19" y="0"/>
                  </a:lnTo>
                  <a:lnTo>
                    <a:pt x="23" y="2"/>
                  </a:lnTo>
                  <a:lnTo>
                    <a:pt x="28" y="3"/>
                  </a:lnTo>
                  <a:lnTo>
                    <a:pt x="35" y="5"/>
                  </a:lnTo>
                  <a:lnTo>
                    <a:pt x="43" y="9"/>
                  </a:lnTo>
                  <a:lnTo>
                    <a:pt x="54" y="11"/>
                  </a:lnTo>
                  <a:lnTo>
                    <a:pt x="67" y="13"/>
                  </a:lnTo>
                  <a:lnTo>
                    <a:pt x="81" y="15"/>
                  </a:lnTo>
                  <a:lnTo>
                    <a:pt x="89" y="17"/>
                  </a:lnTo>
                  <a:lnTo>
                    <a:pt x="97" y="21"/>
                  </a:lnTo>
                  <a:lnTo>
                    <a:pt x="107" y="25"/>
                  </a:lnTo>
                  <a:lnTo>
                    <a:pt x="117" y="31"/>
                  </a:lnTo>
                  <a:lnTo>
                    <a:pt x="126" y="38"/>
                  </a:lnTo>
                  <a:lnTo>
                    <a:pt x="133" y="47"/>
                  </a:lnTo>
                  <a:lnTo>
                    <a:pt x="140" y="55"/>
                  </a:lnTo>
                  <a:lnTo>
                    <a:pt x="143" y="65"/>
                  </a:lnTo>
                  <a:lnTo>
                    <a:pt x="147" y="85"/>
                  </a:lnTo>
                  <a:lnTo>
                    <a:pt x="148" y="102"/>
                  </a:lnTo>
                  <a:lnTo>
                    <a:pt x="146" y="118"/>
                  </a:lnTo>
                  <a:lnTo>
                    <a:pt x="141" y="134"/>
                  </a:lnTo>
                  <a:lnTo>
                    <a:pt x="135" y="145"/>
                  </a:lnTo>
                  <a:lnTo>
                    <a:pt x="130" y="160"/>
                  </a:lnTo>
                  <a:lnTo>
                    <a:pt x="123" y="179"/>
                  </a:lnTo>
                  <a:lnTo>
                    <a:pt x="116" y="198"/>
                  </a:lnTo>
                  <a:lnTo>
                    <a:pt x="109" y="217"/>
                  </a:lnTo>
                  <a:lnTo>
                    <a:pt x="105" y="232"/>
                  </a:lnTo>
                  <a:lnTo>
                    <a:pt x="101" y="243"/>
                  </a:lnTo>
                  <a:lnTo>
                    <a:pt x="100" y="247"/>
                  </a:lnTo>
                  <a:lnTo>
                    <a:pt x="38" y="271"/>
                  </a:lnTo>
                  <a:lnTo>
                    <a:pt x="36" y="260"/>
                  </a:lnTo>
                  <a:lnTo>
                    <a:pt x="31" y="236"/>
                  </a:lnTo>
                  <a:lnTo>
                    <a:pt x="29" y="208"/>
                  </a:lnTo>
                  <a:lnTo>
                    <a:pt x="34" y="189"/>
                  </a:lnTo>
                  <a:lnTo>
                    <a:pt x="40" y="167"/>
                  </a:lnTo>
                  <a:lnTo>
                    <a:pt x="43" y="135"/>
                  </a:lnTo>
                  <a:lnTo>
                    <a:pt x="44" y="103"/>
                  </a:lnTo>
                  <a:lnTo>
                    <a:pt x="43" y="82"/>
                  </a:lnTo>
                  <a:lnTo>
                    <a:pt x="40" y="72"/>
                  </a:lnTo>
                  <a:lnTo>
                    <a:pt x="34" y="61"/>
                  </a:lnTo>
                  <a:lnTo>
                    <a:pt x="27" y="51"/>
                  </a:lnTo>
                  <a:lnTo>
                    <a:pt x="19" y="42"/>
                  </a:lnTo>
                  <a:lnTo>
                    <a:pt x="12" y="35"/>
                  </a:lnTo>
                  <a:lnTo>
                    <a:pt x="5" y="29"/>
                  </a:lnTo>
                  <a:lnTo>
                    <a:pt x="1" y="25"/>
                  </a:lnTo>
                  <a:lnTo>
                    <a:pt x="0" y="24"/>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3" name="Freeform 11"/>
            <p:cNvSpPr>
              <a:spLocks/>
            </p:cNvSpPr>
            <p:nvPr/>
          </p:nvSpPr>
          <p:spPr bwMode="auto">
            <a:xfrm>
              <a:off x="4552" y="2900"/>
              <a:ext cx="64" cy="106"/>
            </a:xfrm>
            <a:custGeom>
              <a:avLst/>
              <a:gdLst>
                <a:gd name="T0" fmla="*/ 55 w 64"/>
                <a:gd name="T1" fmla="*/ 23 h 106"/>
                <a:gd name="T2" fmla="*/ 57 w 64"/>
                <a:gd name="T3" fmla="*/ 23 h 106"/>
                <a:gd name="T4" fmla="*/ 61 w 64"/>
                <a:gd name="T5" fmla="*/ 26 h 106"/>
                <a:gd name="T6" fmla="*/ 64 w 64"/>
                <a:gd name="T7" fmla="*/ 35 h 106"/>
                <a:gd name="T8" fmla="*/ 64 w 64"/>
                <a:gd name="T9" fmla="*/ 51 h 106"/>
                <a:gd name="T10" fmla="*/ 58 w 64"/>
                <a:gd name="T11" fmla="*/ 72 h 106"/>
                <a:gd name="T12" fmla="*/ 52 w 64"/>
                <a:gd name="T13" fmla="*/ 90 h 106"/>
                <a:gd name="T14" fmla="*/ 45 w 64"/>
                <a:gd name="T15" fmla="*/ 102 h 106"/>
                <a:gd name="T16" fmla="*/ 42 w 64"/>
                <a:gd name="T17" fmla="*/ 106 h 106"/>
                <a:gd name="T18" fmla="*/ 43 w 64"/>
                <a:gd name="T19" fmla="*/ 92 h 106"/>
                <a:gd name="T20" fmla="*/ 41 w 64"/>
                <a:gd name="T21" fmla="*/ 78 h 106"/>
                <a:gd name="T22" fmla="*/ 37 w 64"/>
                <a:gd name="T23" fmla="*/ 63 h 106"/>
                <a:gd name="T24" fmla="*/ 30 w 64"/>
                <a:gd name="T25" fmla="*/ 48 h 106"/>
                <a:gd name="T26" fmla="*/ 22 w 64"/>
                <a:gd name="T27" fmla="*/ 34 h 106"/>
                <a:gd name="T28" fmla="*/ 15 w 64"/>
                <a:gd name="T29" fmla="*/ 21 h 106"/>
                <a:gd name="T30" fmla="*/ 7 w 64"/>
                <a:gd name="T31" fmla="*/ 10 h 106"/>
                <a:gd name="T32" fmla="*/ 0 w 64"/>
                <a:gd name="T33" fmla="*/ 0 h 106"/>
                <a:gd name="T34" fmla="*/ 7 w 64"/>
                <a:gd name="T35" fmla="*/ 2 h 106"/>
                <a:gd name="T36" fmla="*/ 14 w 64"/>
                <a:gd name="T37" fmla="*/ 3 h 106"/>
                <a:gd name="T38" fmla="*/ 19 w 64"/>
                <a:gd name="T39" fmla="*/ 4 h 106"/>
                <a:gd name="T40" fmla="*/ 25 w 64"/>
                <a:gd name="T41" fmla="*/ 7 h 106"/>
                <a:gd name="T42" fmla="*/ 30 w 64"/>
                <a:gd name="T43" fmla="*/ 9 h 106"/>
                <a:gd name="T44" fmla="*/ 37 w 64"/>
                <a:gd name="T45" fmla="*/ 12 h 106"/>
                <a:gd name="T46" fmla="*/ 45 w 64"/>
                <a:gd name="T47" fmla="*/ 16 h 106"/>
                <a:gd name="T48" fmla="*/ 55 w 64"/>
                <a:gd name="T49" fmla="*/ 2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106">
                  <a:moveTo>
                    <a:pt x="55" y="23"/>
                  </a:moveTo>
                  <a:lnTo>
                    <a:pt x="57" y="23"/>
                  </a:lnTo>
                  <a:lnTo>
                    <a:pt x="61" y="26"/>
                  </a:lnTo>
                  <a:lnTo>
                    <a:pt x="64" y="35"/>
                  </a:lnTo>
                  <a:lnTo>
                    <a:pt x="64" y="51"/>
                  </a:lnTo>
                  <a:lnTo>
                    <a:pt x="58" y="72"/>
                  </a:lnTo>
                  <a:lnTo>
                    <a:pt x="52" y="90"/>
                  </a:lnTo>
                  <a:lnTo>
                    <a:pt x="45" y="102"/>
                  </a:lnTo>
                  <a:lnTo>
                    <a:pt x="42" y="106"/>
                  </a:lnTo>
                  <a:lnTo>
                    <a:pt x="43" y="92"/>
                  </a:lnTo>
                  <a:lnTo>
                    <a:pt x="41" y="78"/>
                  </a:lnTo>
                  <a:lnTo>
                    <a:pt x="37" y="63"/>
                  </a:lnTo>
                  <a:lnTo>
                    <a:pt x="30" y="48"/>
                  </a:lnTo>
                  <a:lnTo>
                    <a:pt x="22" y="34"/>
                  </a:lnTo>
                  <a:lnTo>
                    <a:pt x="15" y="21"/>
                  </a:lnTo>
                  <a:lnTo>
                    <a:pt x="7" y="10"/>
                  </a:lnTo>
                  <a:lnTo>
                    <a:pt x="0" y="0"/>
                  </a:lnTo>
                  <a:lnTo>
                    <a:pt x="7" y="2"/>
                  </a:lnTo>
                  <a:lnTo>
                    <a:pt x="14" y="3"/>
                  </a:lnTo>
                  <a:lnTo>
                    <a:pt x="19" y="4"/>
                  </a:lnTo>
                  <a:lnTo>
                    <a:pt x="25" y="7"/>
                  </a:lnTo>
                  <a:lnTo>
                    <a:pt x="30" y="9"/>
                  </a:lnTo>
                  <a:lnTo>
                    <a:pt x="37" y="12"/>
                  </a:lnTo>
                  <a:lnTo>
                    <a:pt x="45" y="16"/>
                  </a:lnTo>
                  <a:lnTo>
                    <a:pt x="55"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4" name="Freeform 12"/>
            <p:cNvSpPr>
              <a:spLocks/>
            </p:cNvSpPr>
            <p:nvPr/>
          </p:nvSpPr>
          <p:spPr bwMode="auto">
            <a:xfrm>
              <a:off x="4350" y="2787"/>
              <a:ext cx="157" cy="62"/>
            </a:xfrm>
            <a:custGeom>
              <a:avLst/>
              <a:gdLst>
                <a:gd name="T0" fmla="*/ 8 w 157"/>
                <a:gd name="T1" fmla="*/ 37 h 62"/>
                <a:gd name="T2" fmla="*/ 9 w 157"/>
                <a:gd name="T3" fmla="*/ 36 h 62"/>
                <a:gd name="T4" fmla="*/ 11 w 157"/>
                <a:gd name="T5" fmla="*/ 34 h 62"/>
                <a:gd name="T6" fmla="*/ 14 w 157"/>
                <a:gd name="T7" fmla="*/ 30 h 62"/>
                <a:gd name="T8" fmla="*/ 20 w 157"/>
                <a:gd name="T9" fmla="*/ 24 h 62"/>
                <a:gd name="T10" fmla="*/ 26 w 157"/>
                <a:gd name="T11" fmla="*/ 20 h 62"/>
                <a:gd name="T12" fmla="*/ 34 w 157"/>
                <a:gd name="T13" fmla="*/ 14 h 62"/>
                <a:gd name="T14" fmla="*/ 42 w 157"/>
                <a:gd name="T15" fmla="*/ 10 h 62"/>
                <a:gd name="T16" fmla="*/ 52 w 157"/>
                <a:gd name="T17" fmla="*/ 6 h 62"/>
                <a:gd name="T18" fmla="*/ 63 w 157"/>
                <a:gd name="T19" fmla="*/ 4 h 62"/>
                <a:gd name="T20" fmla="*/ 74 w 157"/>
                <a:gd name="T21" fmla="*/ 2 h 62"/>
                <a:gd name="T22" fmla="*/ 85 w 157"/>
                <a:gd name="T23" fmla="*/ 0 h 62"/>
                <a:gd name="T24" fmla="*/ 94 w 157"/>
                <a:gd name="T25" fmla="*/ 2 h 62"/>
                <a:gd name="T26" fmla="*/ 104 w 157"/>
                <a:gd name="T27" fmla="*/ 2 h 62"/>
                <a:gd name="T28" fmla="*/ 113 w 157"/>
                <a:gd name="T29" fmla="*/ 4 h 62"/>
                <a:gd name="T30" fmla="*/ 120 w 157"/>
                <a:gd name="T31" fmla="*/ 5 h 62"/>
                <a:gd name="T32" fmla="*/ 127 w 157"/>
                <a:gd name="T33" fmla="*/ 7 h 62"/>
                <a:gd name="T34" fmla="*/ 138 w 157"/>
                <a:gd name="T35" fmla="*/ 13 h 62"/>
                <a:gd name="T36" fmla="*/ 148 w 157"/>
                <a:gd name="T37" fmla="*/ 23 h 62"/>
                <a:gd name="T38" fmla="*/ 155 w 157"/>
                <a:gd name="T39" fmla="*/ 31 h 62"/>
                <a:gd name="T40" fmla="*/ 157 w 157"/>
                <a:gd name="T41" fmla="*/ 34 h 62"/>
                <a:gd name="T42" fmla="*/ 154 w 157"/>
                <a:gd name="T43" fmla="*/ 34 h 62"/>
                <a:gd name="T44" fmla="*/ 146 w 157"/>
                <a:gd name="T45" fmla="*/ 33 h 62"/>
                <a:gd name="T46" fmla="*/ 136 w 157"/>
                <a:gd name="T47" fmla="*/ 31 h 62"/>
                <a:gd name="T48" fmla="*/ 122 w 157"/>
                <a:gd name="T49" fmla="*/ 30 h 62"/>
                <a:gd name="T50" fmla="*/ 107 w 157"/>
                <a:gd name="T51" fmla="*/ 30 h 62"/>
                <a:gd name="T52" fmla="*/ 93 w 157"/>
                <a:gd name="T53" fmla="*/ 30 h 62"/>
                <a:gd name="T54" fmla="*/ 80 w 157"/>
                <a:gd name="T55" fmla="*/ 31 h 62"/>
                <a:gd name="T56" fmla="*/ 71 w 157"/>
                <a:gd name="T57" fmla="*/ 34 h 62"/>
                <a:gd name="T58" fmla="*/ 58 w 157"/>
                <a:gd name="T59" fmla="*/ 43 h 62"/>
                <a:gd name="T60" fmla="*/ 49 w 157"/>
                <a:gd name="T61" fmla="*/ 52 h 62"/>
                <a:gd name="T62" fmla="*/ 44 w 157"/>
                <a:gd name="T63" fmla="*/ 59 h 62"/>
                <a:gd name="T64" fmla="*/ 42 w 157"/>
                <a:gd name="T65" fmla="*/ 62 h 62"/>
                <a:gd name="T66" fmla="*/ 0 w 157"/>
                <a:gd name="T67" fmla="*/ 58 h 62"/>
                <a:gd name="T68" fmla="*/ 8 w 157"/>
                <a:gd name="T69" fmla="*/ 3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62">
                  <a:moveTo>
                    <a:pt x="8" y="37"/>
                  </a:moveTo>
                  <a:lnTo>
                    <a:pt x="9" y="36"/>
                  </a:lnTo>
                  <a:lnTo>
                    <a:pt x="11" y="34"/>
                  </a:lnTo>
                  <a:lnTo>
                    <a:pt x="14" y="30"/>
                  </a:lnTo>
                  <a:lnTo>
                    <a:pt x="20" y="24"/>
                  </a:lnTo>
                  <a:lnTo>
                    <a:pt x="26" y="20"/>
                  </a:lnTo>
                  <a:lnTo>
                    <a:pt x="34" y="14"/>
                  </a:lnTo>
                  <a:lnTo>
                    <a:pt x="42" y="10"/>
                  </a:lnTo>
                  <a:lnTo>
                    <a:pt x="52" y="6"/>
                  </a:lnTo>
                  <a:lnTo>
                    <a:pt x="63" y="4"/>
                  </a:lnTo>
                  <a:lnTo>
                    <a:pt x="74" y="2"/>
                  </a:lnTo>
                  <a:lnTo>
                    <a:pt x="85" y="0"/>
                  </a:lnTo>
                  <a:lnTo>
                    <a:pt x="94" y="2"/>
                  </a:lnTo>
                  <a:lnTo>
                    <a:pt x="104" y="2"/>
                  </a:lnTo>
                  <a:lnTo>
                    <a:pt x="113" y="4"/>
                  </a:lnTo>
                  <a:lnTo>
                    <a:pt x="120" y="5"/>
                  </a:lnTo>
                  <a:lnTo>
                    <a:pt x="127" y="7"/>
                  </a:lnTo>
                  <a:lnTo>
                    <a:pt x="138" y="13"/>
                  </a:lnTo>
                  <a:lnTo>
                    <a:pt x="148" y="23"/>
                  </a:lnTo>
                  <a:lnTo>
                    <a:pt x="155" y="31"/>
                  </a:lnTo>
                  <a:lnTo>
                    <a:pt x="157" y="34"/>
                  </a:lnTo>
                  <a:lnTo>
                    <a:pt x="154" y="34"/>
                  </a:lnTo>
                  <a:lnTo>
                    <a:pt x="146" y="33"/>
                  </a:lnTo>
                  <a:lnTo>
                    <a:pt x="136" y="31"/>
                  </a:lnTo>
                  <a:lnTo>
                    <a:pt x="122" y="30"/>
                  </a:lnTo>
                  <a:lnTo>
                    <a:pt x="107" y="30"/>
                  </a:lnTo>
                  <a:lnTo>
                    <a:pt x="93" y="30"/>
                  </a:lnTo>
                  <a:lnTo>
                    <a:pt x="80" y="31"/>
                  </a:lnTo>
                  <a:lnTo>
                    <a:pt x="71" y="34"/>
                  </a:lnTo>
                  <a:lnTo>
                    <a:pt x="58" y="43"/>
                  </a:lnTo>
                  <a:lnTo>
                    <a:pt x="49" y="52"/>
                  </a:lnTo>
                  <a:lnTo>
                    <a:pt x="44" y="59"/>
                  </a:lnTo>
                  <a:lnTo>
                    <a:pt x="42" y="62"/>
                  </a:lnTo>
                  <a:lnTo>
                    <a:pt x="0" y="58"/>
                  </a:lnTo>
                  <a:lnTo>
                    <a:pt x="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5" name="Freeform 13"/>
            <p:cNvSpPr>
              <a:spLocks/>
            </p:cNvSpPr>
            <p:nvPr/>
          </p:nvSpPr>
          <p:spPr bwMode="auto">
            <a:xfrm>
              <a:off x="4336" y="2885"/>
              <a:ext cx="72" cy="89"/>
            </a:xfrm>
            <a:custGeom>
              <a:avLst/>
              <a:gdLst>
                <a:gd name="T0" fmla="*/ 14 w 72"/>
                <a:gd name="T1" fmla="*/ 16 h 89"/>
                <a:gd name="T2" fmla="*/ 14 w 72"/>
                <a:gd name="T3" fmla="*/ 19 h 89"/>
                <a:gd name="T4" fmla="*/ 13 w 72"/>
                <a:gd name="T5" fmla="*/ 27 h 89"/>
                <a:gd name="T6" fmla="*/ 11 w 72"/>
                <a:gd name="T7" fmla="*/ 38 h 89"/>
                <a:gd name="T8" fmla="*/ 9 w 72"/>
                <a:gd name="T9" fmla="*/ 49 h 89"/>
                <a:gd name="T10" fmla="*/ 6 w 72"/>
                <a:gd name="T11" fmla="*/ 61 h 89"/>
                <a:gd name="T12" fmla="*/ 2 w 72"/>
                <a:gd name="T13" fmla="*/ 69 h 89"/>
                <a:gd name="T14" fmla="*/ 1 w 72"/>
                <a:gd name="T15" fmla="*/ 74 h 89"/>
                <a:gd name="T16" fmla="*/ 0 w 72"/>
                <a:gd name="T17" fmla="*/ 76 h 89"/>
                <a:gd name="T18" fmla="*/ 26 w 72"/>
                <a:gd name="T19" fmla="*/ 87 h 89"/>
                <a:gd name="T20" fmla="*/ 29 w 72"/>
                <a:gd name="T21" fmla="*/ 89 h 89"/>
                <a:gd name="T22" fmla="*/ 35 w 72"/>
                <a:gd name="T23" fmla="*/ 85 h 89"/>
                <a:gd name="T24" fmla="*/ 40 w 72"/>
                <a:gd name="T25" fmla="*/ 80 h 89"/>
                <a:gd name="T26" fmla="*/ 47 w 72"/>
                <a:gd name="T27" fmla="*/ 74 h 89"/>
                <a:gd name="T28" fmla="*/ 53 w 72"/>
                <a:gd name="T29" fmla="*/ 65 h 89"/>
                <a:gd name="T30" fmla="*/ 59 w 72"/>
                <a:gd name="T31" fmla="*/ 58 h 89"/>
                <a:gd name="T32" fmla="*/ 62 w 72"/>
                <a:gd name="T33" fmla="*/ 53 h 89"/>
                <a:gd name="T34" fmla="*/ 63 w 72"/>
                <a:gd name="T35" fmla="*/ 51 h 89"/>
                <a:gd name="T36" fmla="*/ 72 w 72"/>
                <a:gd name="T37" fmla="*/ 6 h 89"/>
                <a:gd name="T38" fmla="*/ 69 w 72"/>
                <a:gd name="T39" fmla="*/ 6 h 89"/>
                <a:gd name="T40" fmla="*/ 63 w 72"/>
                <a:gd name="T41" fmla="*/ 5 h 89"/>
                <a:gd name="T42" fmla="*/ 54 w 72"/>
                <a:gd name="T43" fmla="*/ 5 h 89"/>
                <a:gd name="T44" fmla="*/ 45 w 72"/>
                <a:gd name="T45" fmla="*/ 4 h 89"/>
                <a:gd name="T46" fmla="*/ 35 w 72"/>
                <a:gd name="T47" fmla="*/ 3 h 89"/>
                <a:gd name="T48" fmla="*/ 25 w 72"/>
                <a:gd name="T49" fmla="*/ 2 h 89"/>
                <a:gd name="T50" fmla="*/ 17 w 72"/>
                <a:gd name="T51" fmla="*/ 1 h 89"/>
                <a:gd name="T52" fmla="*/ 13 w 72"/>
                <a:gd name="T53" fmla="*/ 0 h 89"/>
                <a:gd name="T54" fmla="*/ 14 w 72"/>
                <a:gd name="T55" fmla="*/ 1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89">
                  <a:moveTo>
                    <a:pt x="14" y="16"/>
                  </a:moveTo>
                  <a:lnTo>
                    <a:pt x="14" y="19"/>
                  </a:lnTo>
                  <a:lnTo>
                    <a:pt x="13" y="27"/>
                  </a:lnTo>
                  <a:lnTo>
                    <a:pt x="11" y="38"/>
                  </a:lnTo>
                  <a:lnTo>
                    <a:pt x="9" y="49"/>
                  </a:lnTo>
                  <a:lnTo>
                    <a:pt x="6" y="61"/>
                  </a:lnTo>
                  <a:lnTo>
                    <a:pt x="2" y="69"/>
                  </a:lnTo>
                  <a:lnTo>
                    <a:pt x="1" y="74"/>
                  </a:lnTo>
                  <a:lnTo>
                    <a:pt x="0" y="76"/>
                  </a:lnTo>
                  <a:lnTo>
                    <a:pt x="26" y="87"/>
                  </a:lnTo>
                  <a:lnTo>
                    <a:pt x="29" y="89"/>
                  </a:lnTo>
                  <a:lnTo>
                    <a:pt x="35" y="85"/>
                  </a:lnTo>
                  <a:lnTo>
                    <a:pt x="40" y="80"/>
                  </a:lnTo>
                  <a:lnTo>
                    <a:pt x="47" y="74"/>
                  </a:lnTo>
                  <a:lnTo>
                    <a:pt x="53" y="65"/>
                  </a:lnTo>
                  <a:lnTo>
                    <a:pt x="59" y="58"/>
                  </a:lnTo>
                  <a:lnTo>
                    <a:pt x="62" y="53"/>
                  </a:lnTo>
                  <a:lnTo>
                    <a:pt x="63" y="51"/>
                  </a:lnTo>
                  <a:lnTo>
                    <a:pt x="72" y="6"/>
                  </a:lnTo>
                  <a:lnTo>
                    <a:pt x="69" y="6"/>
                  </a:lnTo>
                  <a:lnTo>
                    <a:pt x="63" y="5"/>
                  </a:lnTo>
                  <a:lnTo>
                    <a:pt x="54" y="5"/>
                  </a:lnTo>
                  <a:lnTo>
                    <a:pt x="45" y="4"/>
                  </a:lnTo>
                  <a:lnTo>
                    <a:pt x="35" y="3"/>
                  </a:lnTo>
                  <a:lnTo>
                    <a:pt x="25" y="2"/>
                  </a:lnTo>
                  <a:lnTo>
                    <a:pt x="17" y="1"/>
                  </a:lnTo>
                  <a:lnTo>
                    <a:pt x="13" y="0"/>
                  </a:lnTo>
                  <a:lnTo>
                    <a:pt x="1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6" name="Freeform 14"/>
            <p:cNvSpPr>
              <a:spLocks/>
            </p:cNvSpPr>
            <p:nvPr/>
          </p:nvSpPr>
          <p:spPr bwMode="auto">
            <a:xfrm>
              <a:off x="4173" y="2866"/>
              <a:ext cx="105" cy="121"/>
            </a:xfrm>
            <a:custGeom>
              <a:avLst/>
              <a:gdLst>
                <a:gd name="T0" fmla="*/ 105 w 105"/>
                <a:gd name="T1" fmla="*/ 0 h 121"/>
                <a:gd name="T2" fmla="*/ 102 w 105"/>
                <a:gd name="T3" fmla="*/ 0 h 121"/>
                <a:gd name="T4" fmla="*/ 97 w 105"/>
                <a:gd name="T5" fmla="*/ 2 h 121"/>
                <a:gd name="T6" fmla="*/ 89 w 105"/>
                <a:gd name="T7" fmla="*/ 3 h 121"/>
                <a:gd name="T8" fmla="*/ 80 w 105"/>
                <a:gd name="T9" fmla="*/ 4 h 121"/>
                <a:gd name="T10" fmla="*/ 69 w 105"/>
                <a:gd name="T11" fmla="*/ 7 h 121"/>
                <a:gd name="T12" fmla="*/ 58 w 105"/>
                <a:gd name="T13" fmla="*/ 10 h 121"/>
                <a:gd name="T14" fmla="*/ 47 w 105"/>
                <a:gd name="T15" fmla="*/ 16 h 121"/>
                <a:gd name="T16" fmla="*/ 37 w 105"/>
                <a:gd name="T17" fmla="*/ 22 h 121"/>
                <a:gd name="T18" fmla="*/ 29 w 105"/>
                <a:gd name="T19" fmla="*/ 31 h 121"/>
                <a:gd name="T20" fmla="*/ 21 w 105"/>
                <a:gd name="T21" fmla="*/ 43 h 121"/>
                <a:gd name="T22" fmla="*/ 15 w 105"/>
                <a:gd name="T23" fmla="*/ 57 h 121"/>
                <a:gd name="T24" fmla="*/ 9 w 105"/>
                <a:gd name="T25" fmla="*/ 70 h 121"/>
                <a:gd name="T26" fmla="*/ 5 w 105"/>
                <a:gd name="T27" fmla="*/ 83 h 121"/>
                <a:gd name="T28" fmla="*/ 2 w 105"/>
                <a:gd name="T29" fmla="*/ 94 h 121"/>
                <a:gd name="T30" fmla="*/ 1 w 105"/>
                <a:gd name="T31" fmla="*/ 101 h 121"/>
                <a:gd name="T32" fmla="*/ 0 w 105"/>
                <a:gd name="T33" fmla="*/ 103 h 121"/>
                <a:gd name="T34" fmla="*/ 23 w 105"/>
                <a:gd name="T35" fmla="*/ 121 h 121"/>
                <a:gd name="T36" fmla="*/ 24 w 105"/>
                <a:gd name="T37" fmla="*/ 111 h 121"/>
                <a:gd name="T38" fmla="*/ 28 w 105"/>
                <a:gd name="T39" fmla="*/ 88 h 121"/>
                <a:gd name="T40" fmla="*/ 34 w 105"/>
                <a:gd name="T41" fmla="*/ 62 h 121"/>
                <a:gd name="T42" fmla="*/ 44 w 105"/>
                <a:gd name="T43" fmla="*/ 43 h 121"/>
                <a:gd name="T44" fmla="*/ 50 w 105"/>
                <a:gd name="T45" fmla="*/ 36 h 121"/>
                <a:gd name="T46" fmla="*/ 55 w 105"/>
                <a:gd name="T47" fmla="*/ 32 h 121"/>
                <a:gd name="T48" fmla="*/ 59 w 105"/>
                <a:gd name="T49" fmla="*/ 29 h 121"/>
                <a:gd name="T50" fmla="*/ 63 w 105"/>
                <a:gd name="T51" fmla="*/ 25 h 121"/>
                <a:gd name="T52" fmla="*/ 67 w 105"/>
                <a:gd name="T53" fmla="*/ 23 h 121"/>
                <a:gd name="T54" fmla="*/ 71 w 105"/>
                <a:gd name="T55" fmla="*/ 21 h 121"/>
                <a:gd name="T56" fmla="*/ 74 w 105"/>
                <a:gd name="T57" fmla="*/ 20 h 121"/>
                <a:gd name="T58" fmla="*/ 79 w 105"/>
                <a:gd name="T59" fmla="*/ 18 h 121"/>
                <a:gd name="T60" fmla="*/ 87 w 105"/>
                <a:gd name="T61" fmla="*/ 12 h 121"/>
                <a:gd name="T62" fmla="*/ 96 w 105"/>
                <a:gd name="T63" fmla="*/ 7 h 121"/>
                <a:gd name="T64" fmla="*/ 102 w 105"/>
                <a:gd name="T65" fmla="*/ 3 h 121"/>
                <a:gd name="T66" fmla="*/ 105 w 105"/>
                <a:gd name="T6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21">
                  <a:moveTo>
                    <a:pt x="105" y="0"/>
                  </a:moveTo>
                  <a:lnTo>
                    <a:pt x="102" y="0"/>
                  </a:lnTo>
                  <a:lnTo>
                    <a:pt x="97" y="2"/>
                  </a:lnTo>
                  <a:lnTo>
                    <a:pt x="89" y="3"/>
                  </a:lnTo>
                  <a:lnTo>
                    <a:pt x="80" y="4"/>
                  </a:lnTo>
                  <a:lnTo>
                    <a:pt x="69" y="7"/>
                  </a:lnTo>
                  <a:lnTo>
                    <a:pt x="58" y="10"/>
                  </a:lnTo>
                  <a:lnTo>
                    <a:pt x="47" y="16"/>
                  </a:lnTo>
                  <a:lnTo>
                    <a:pt x="37" y="22"/>
                  </a:lnTo>
                  <a:lnTo>
                    <a:pt x="29" y="31"/>
                  </a:lnTo>
                  <a:lnTo>
                    <a:pt x="21" y="43"/>
                  </a:lnTo>
                  <a:lnTo>
                    <a:pt x="15" y="57"/>
                  </a:lnTo>
                  <a:lnTo>
                    <a:pt x="9" y="70"/>
                  </a:lnTo>
                  <a:lnTo>
                    <a:pt x="5" y="83"/>
                  </a:lnTo>
                  <a:lnTo>
                    <a:pt x="2" y="94"/>
                  </a:lnTo>
                  <a:lnTo>
                    <a:pt x="1" y="101"/>
                  </a:lnTo>
                  <a:lnTo>
                    <a:pt x="0" y="103"/>
                  </a:lnTo>
                  <a:lnTo>
                    <a:pt x="23" y="121"/>
                  </a:lnTo>
                  <a:lnTo>
                    <a:pt x="24" y="111"/>
                  </a:lnTo>
                  <a:lnTo>
                    <a:pt x="28" y="88"/>
                  </a:lnTo>
                  <a:lnTo>
                    <a:pt x="34" y="62"/>
                  </a:lnTo>
                  <a:lnTo>
                    <a:pt x="44" y="43"/>
                  </a:lnTo>
                  <a:lnTo>
                    <a:pt x="50" y="36"/>
                  </a:lnTo>
                  <a:lnTo>
                    <a:pt x="55" y="32"/>
                  </a:lnTo>
                  <a:lnTo>
                    <a:pt x="59" y="29"/>
                  </a:lnTo>
                  <a:lnTo>
                    <a:pt x="63" y="25"/>
                  </a:lnTo>
                  <a:lnTo>
                    <a:pt x="67" y="23"/>
                  </a:lnTo>
                  <a:lnTo>
                    <a:pt x="71" y="21"/>
                  </a:lnTo>
                  <a:lnTo>
                    <a:pt x="74" y="20"/>
                  </a:lnTo>
                  <a:lnTo>
                    <a:pt x="79" y="18"/>
                  </a:lnTo>
                  <a:lnTo>
                    <a:pt x="87" y="12"/>
                  </a:lnTo>
                  <a:lnTo>
                    <a:pt x="96" y="7"/>
                  </a:lnTo>
                  <a:lnTo>
                    <a:pt x="102" y="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7" name="Freeform 15"/>
            <p:cNvSpPr>
              <a:spLocks/>
            </p:cNvSpPr>
            <p:nvPr/>
          </p:nvSpPr>
          <p:spPr bwMode="auto">
            <a:xfrm>
              <a:off x="4074" y="2952"/>
              <a:ext cx="63" cy="64"/>
            </a:xfrm>
            <a:custGeom>
              <a:avLst/>
              <a:gdLst>
                <a:gd name="T0" fmla="*/ 23 w 63"/>
                <a:gd name="T1" fmla="*/ 64 h 64"/>
                <a:gd name="T2" fmla="*/ 27 w 63"/>
                <a:gd name="T3" fmla="*/ 57 h 64"/>
                <a:gd name="T4" fmla="*/ 31 w 63"/>
                <a:gd name="T5" fmla="*/ 52 h 64"/>
                <a:gd name="T6" fmla="*/ 36 w 63"/>
                <a:gd name="T7" fmla="*/ 47 h 64"/>
                <a:gd name="T8" fmla="*/ 41 w 63"/>
                <a:gd name="T9" fmla="*/ 41 h 64"/>
                <a:gd name="T10" fmla="*/ 45 w 63"/>
                <a:gd name="T11" fmla="*/ 36 h 64"/>
                <a:gd name="T12" fmla="*/ 51 w 63"/>
                <a:gd name="T13" fmla="*/ 31 h 64"/>
                <a:gd name="T14" fmla="*/ 57 w 63"/>
                <a:gd name="T15" fmla="*/ 27 h 64"/>
                <a:gd name="T16" fmla="*/ 63 w 63"/>
                <a:gd name="T17" fmla="*/ 23 h 64"/>
                <a:gd name="T18" fmla="*/ 57 w 63"/>
                <a:gd name="T19" fmla="*/ 17 h 64"/>
                <a:gd name="T20" fmla="*/ 52 w 63"/>
                <a:gd name="T21" fmla="*/ 11 h 64"/>
                <a:gd name="T22" fmla="*/ 48 w 63"/>
                <a:gd name="T23" fmla="*/ 5 h 64"/>
                <a:gd name="T24" fmla="*/ 42 w 63"/>
                <a:gd name="T25" fmla="*/ 0 h 64"/>
                <a:gd name="T26" fmla="*/ 36 w 63"/>
                <a:gd name="T27" fmla="*/ 4 h 64"/>
                <a:gd name="T28" fmla="*/ 30 w 63"/>
                <a:gd name="T29" fmla="*/ 10 h 64"/>
                <a:gd name="T30" fmla="*/ 25 w 63"/>
                <a:gd name="T31" fmla="*/ 15 h 64"/>
                <a:gd name="T32" fmla="*/ 19 w 63"/>
                <a:gd name="T33" fmla="*/ 21 h 64"/>
                <a:gd name="T34" fmla="*/ 14 w 63"/>
                <a:gd name="T35" fmla="*/ 26 h 64"/>
                <a:gd name="T36" fmla="*/ 10 w 63"/>
                <a:gd name="T37" fmla="*/ 31 h 64"/>
                <a:gd name="T38" fmla="*/ 4 w 63"/>
                <a:gd name="T39" fmla="*/ 38 h 64"/>
                <a:gd name="T40" fmla="*/ 0 w 63"/>
                <a:gd name="T41" fmla="*/ 44 h 64"/>
                <a:gd name="T42" fmla="*/ 5 w 63"/>
                <a:gd name="T43" fmla="*/ 49 h 64"/>
                <a:gd name="T44" fmla="*/ 12 w 63"/>
                <a:gd name="T45" fmla="*/ 54 h 64"/>
                <a:gd name="T46" fmla="*/ 17 w 63"/>
                <a:gd name="T47" fmla="*/ 59 h 64"/>
                <a:gd name="T48" fmla="*/ 23 w 63"/>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64">
                  <a:moveTo>
                    <a:pt x="23" y="64"/>
                  </a:moveTo>
                  <a:lnTo>
                    <a:pt x="27" y="57"/>
                  </a:lnTo>
                  <a:lnTo>
                    <a:pt x="31" y="52"/>
                  </a:lnTo>
                  <a:lnTo>
                    <a:pt x="36" y="47"/>
                  </a:lnTo>
                  <a:lnTo>
                    <a:pt x="41" y="41"/>
                  </a:lnTo>
                  <a:lnTo>
                    <a:pt x="45" y="36"/>
                  </a:lnTo>
                  <a:lnTo>
                    <a:pt x="51" y="31"/>
                  </a:lnTo>
                  <a:lnTo>
                    <a:pt x="57" y="27"/>
                  </a:lnTo>
                  <a:lnTo>
                    <a:pt x="63" y="23"/>
                  </a:lnTo>
                  <a:lnTo>
                    <a:pt x="57" y="17"/>
                  </a:lnTo>
                  <a:lnTo>
                    <a:pt x="52" y="11"/>
                  </a:lnTo>
                  <a:lnTo>
                    <a:pt x="48" y="5"/>
                  </a:lnTo>
                  <a:lnTo>
                    <a:pt x="42" y="0"/>
                  </a:lnTo>
                  <a:lnTo>
                    <a:pt x="36" y="4"/>
                  </a:lnTo>
                  <a:lnTo>
                    <a:pt x="30" y="10"/>
                  </a:lnTo>
                  <a:lnTo>
                    <a:pt x="25" y="15"/>
                  </a:lnTo>
                  <a:lnTo>
                    <a:pt x="19" y="21"/>
                  </a:lnTo>
                  <a:lnTo>
                    <a:pt x="14" y="26"/>
                  </a:lnTo>
                  <a:lnTo>
                    <a:pt x="10" y="31"/>
                  </a:lnTo>
                  <a:lnTo>
                    <a:pt x="4" y="38"/>
                  </a:lnTo>
                  <a:lnTo>
                    <a:pt x="0" y="44"/>
                  </a:lnTo>
                  <a:lnTo>
                    <a:pt x="5" y="49"/>
                  </a:lnTo>
                  <a:lnTo>
                    <a:pt x="12" y="54"/>
                  </a:lnTo>
                  <a:lnTo>
                    <a:pt x="17" y="59"/>
                  </a:lnTo>
                  <a:lnTo>
                    <a:pt x="2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8" name="Freeform 16"/>
            <p:cNvSpPr>
              <a:spLocks/>
            </p:cNvSpPr>
            <p:nvPr/>
          </p:nvSpPr>
          <p:spPr bwMode="auto">
            <a:xfrm>
              <a:off x="4619" y="3066"/>
              <a:ext cx="52" cy="53"/>
            </a:xfrm>
            <a:custGeom>
              <a:avLst/>
              <a:gdLst>
                <a:gd name="T0" fmla="*/ 15 w 52"/>
                <a:gd name="T1" fmla="*/ 53 h 53"/>
                <a:gd name="T2" fmla="*/ 19 w 52"/>
                <a:gd name="T3" fmla="*/ 51 h 53"/>
                <a:gd name="T4" fmla="*/ 25 w 52"/>
                <a:gd name="T5" fmla="*/ 49 h 53"/>
                <a:gd name="T6" fmla="*/ 29 w 52"/>
                <a:gd name="T7" fmla="*/ 46 h 53"/>
                <a:gd name="T8" fmla="*/ 33 w 52"/>
                <a:gd name="T9" fmla="*/ 44 h 53"/>
                <a:gd name="T10" fmla="*/ 39 w 52"/>
                <a:gd name="T11" fmla="*/ 43 h 53"/>
                <a:gd name="T12" fmla="*/ 43 w 52"/>
                <a:gd name="T13" fmla="*/ 41 h 53"/>
                <a:gd name="T14" fmla="*/ 48 w 52"/>
                <a:gd name="T15" fmla="*/ 39 h 53"/>
                <a:gd name="T16" fmla="*/ 52 w 52"/>
                <a:gd name="T17" fmla="*/ 37 h 53"/>
                <a:gd name="T18" fmla="*/ 49 w 52"/>
                <a:gd name="T19" fmla="*/ 26 h 53"/>
                <a:gd name="T20" fmla="*/ 44 w 52"/>
                <a:gd name="T21" fmla="*/ 16 h 53"/>
                <a:gd name="T22" fmla="*/ 38 w 52"/>
                <a:gd name="T23" fmla="*/ 7 h 53"/>
                <a:gd name="T24" fmla="*/ 30 w 52"/>
                <a:gd name="T25" fmla="*/ 0 h 53"/>
                <a:gd name="T26" fmla="*/ 23 w 52"/>
                <a:gd name="T27" fmla="*/ 2 h 53"/>
                <a:gd name="T28" fmla="*/ 15 w 52"/>
                <a:gd name="T29" fmla="*/ 4 h 53"/>
                <a:gd name="T30" fmla="*/ 7 w 52"/>
                <a:gd name="T31" fmla="*/ 7 h 53"/>
                <a:gd name="T32" fmla="*/ 0 w 52"/>
                <a:gd name="T33" fmla="*/ 10 h 53"/>
                <a:gd name="T34" fmla="*/ 5 w 52"/>
                <a:gd name="T35" fmla="*/ 20 h 53"/>
                <a:gd name="T36" fmla="*/ 10 w 52"/>
                <a:gd name="T37" fmla="*/ 31 h 53"/>
                <a:gd name="T38" fmla="*/ 13 w 52"/>
                <a:gd name="T39" fmla="*/ 42 h 53"/>
                <a:gd name="T40" fmla="*/ 15 w 52"/>
                <a:gd name="T4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3">
                  <a:moveTo>
                    <a:pt x="15" y="53"/>
                  </a:moveTo>
                  <a:lnTo>
                    <a:pt x="19" y="51"/>
                  </a:lnTo>
                  <a:lnTo>
                    <a:pt x="25" y="49"/>
                  </a:lnTo>
                  <a:lnTo>
                    <a:pt x="29" y="46"/>
                  </a:lnTo>
                  <a:lnTo>
                    <a:pt x="33" y="44"/>
                  </a:lnTo>
                  <a:lnTo>
                    <a:pt x="39" y="43"/>
                  </a:lnTo>
                  <a:lnTo>
                    <a:pt x="43" y="41"/>
                  </a:lnTo>
                  <a:lnTo>
                    <a:pt x="48" y="39"/>
                  </a:lnTo>
                  <a:lnTo>
                    <a:pt x="52" y="37"/>
                  </a:lnTo>
                  <a:lnTo>
                    <a:pt x="49" y="26"/>
                  </a:lnTo>
                  <a:lnTo>
                    <a:pt x="44" y="16"/>
                  </a:lnTo>
                  <a:lnTo>
                    <a:pt x="38" y="7"/>
                  </a:lnTo>
                  <a:lnTo>
                    <a:pt x="30" y="0"/>
                  </a:lnTo>
                  <a:lnTo>
                    <a:pt x="23" y="2"/>
                  </a:lnTo>
                  <a:lnTo>
                    <a:pt x="15" y="4"/>
                  </a:lnTo>
                  <a:lnTo>
                    <a:pt x="7" y="7"/>
                  </a:lnTo>
                  <a:lnTo>
                    <a:pt x="0" y="10"/>
                  </a:lnTo>
                  <a:lnTo>
                    <a:pt x="5" y="20"/>
                  </a:lnTo>
                  <a:lnTo>
                    <a:pt x="10" y="31"/>
                  </a:lnTo>
                  <a:lnTo>
                    <a:pt x="13" y="42"/>
                  </a:lnTo>
                  <a:lnTo>
                    <a:pt x="15"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9" name="Freeform 17"/>
            <p:cNvSpPr>
              <a:spLocks/>
            </p:cNvSpPr>
            <p:nvPr/>
          </p:nvSpPr>
          <p:spPr bwMode="auto">
            <a:xfrm>
              <a:off x="4676" y="2887"/>
              <a:ext cx="332" cy="206"/>
            </a:xfrm>
            <a:custGeom>
              <a:avLst/>
              <a:gdLst>
                <a:gd name="T0" fmla="*/ 321 w 332"/>
                <a:gd name="T1" fmla="*/ 0 h 206"/>
                <a:gd name="T2" fmla="*/ 203 w 332"/>
                <a:gd name="T3" fmla="*/ 70 h 206"/>
                <a:gd name="T4" fmla="*/ 200 w 332"/>
                <a:gd name="T5" fmla="*/ 72 h 206"/>
                <a:gd name="T6" fmla="*/ 192 w 332"/>
                <a:gd name="T7" fmla="*/ 77 h 206"/>
                <a:gd name="T8" fmla="*/ 180 w 332"/>
                <a:gd name="T9" fmla="*/ 83 h 206"/>
                <a:gd name="T10" fmla="*/ 165 w 332"/>
                <a:gd name="T11" fmla="*/ 91 h 206"/>
                <a:gd name="T12" fmla="*/ 150 w 332"/>
                <a:gd name="T13" fmla="*/ 101 h 206"/>
                <a:gd name="T14" fmla="*/ 134 w 332"/>
                <a:gd name="T15" fmla="*/ 109 h 206"/>
                <a:gd name="T16" fmla="*/ 118 w 332"/>
                <a:gd name="T17" fmla="*/ 119 h 206"/>
                <a:gd name="T18" fmla="*/ 106 w 332"/>
                <a:gd name="T19" fmla="*/ 127 h 206"/>
                <a:gd name="T20" fmla="*/ 101 w 332"/>
                <a:gd name="T21" fmla="*/ 130 h 206"/>
                <a:gd name="T22" fmla="*/ 92 w 332"/>
                <a:gd name="T23" fmla="*/ 134 h 206"/>
                <a:gd name="T24" fmla="*/ 82 w 332"/>
                <a:gd name="T25" fmla="*/ 139 h 206"/>
                <a:gd name="T26" fmla="*/ 69 w 332"/>
                <a:gd name="T27" fmla="*/ 144 h 206"/>
                <a:gd name="T28" fmla="*/ 53 w 332"/>
                <a:gd name="T29" fmla="*/ 150 h 206"/>
                <a:gd name="T30" fmla="*/ 36 w 332"/>
                <a:gd name="T31" fmla="*/ 156 h 206"/>
                <a:gd name="T32" fmla="*/ 19 w 332"/>
                <a:gd name="T33" fmla="*/ 163 h 206"/>
                <a:gd name="T34" fmla="*/ 0 w 332"/>
                <a:gd name="T35" fmla="*/ 169 h 206"/>
                <a:gd name="T36" fmla="*/ 6 w 332"/>
                <a:gd name="T37" fmla="*/ 178 h 206"/>
                <a:gd name="T38" fmla="*/ 11 w 332"/>
                <a:gd name="T39" fmla="*/ 186 h 206"/>
                <a:gd name="T40" fmla="*/ 15 w 332"/>
                <a:gd name="T41" fmla="*/ 196 h 206"/>
                <a:gd name="T42" fmla="*/ 19 w 332"/>
                <a:gd name="T43" fmla="*/ 206 h 206"/>
                <a:gd name="T44" fmla="*/ 24 w 332"/>
                <a:gd name="T45" fmla="*/ 204 h 206"/>
                <a:gd name="T46" fmla="*/ 28 w 332"/>
                <a:gd name="T47" fmla="*/ 202 h 206"/>
                <a:gd name="T48" fmla="*/ 34 w 332"/>
                <a:gd name="T49" fmla="*/ 199 h 206"/>
                <a:gd name="T50" fmla="*/ 38 w 332"/>
                <a:gd name="T51" fmla="*/ 197 h 206"/>
                <a:gd name="T52" fmla="*/ 43 w 332"/>
                <a:gd name="T53" fmla="*/ 195 h 206"/>
                <a:gd name="T54" fmla="*/ 46 w 332"/>
                <a:gd name="T55" fmla="*/ 194 h 206"/>
                <a:gd name="T56" fmla="*/ 50 w 332"/>
                <a:gd name="T57" fmla="*/ 192 h 206"/>
                <a:gd name="T58" fmla="*/ 53 w 332"/>
                <a:gd name="T59" fmla="*/ 191 h 206"/>
                <a:gd name="T60" fmla="*/ 71 w 332"/>
                <a:gd name="T61" fmla="*/ 183 h 206"/>
                <a:gd name="T62" fmla="*/ 89 w 332"/>
                <a:gd name="T63" fmla="*/ 176 h 206"/>
                <a:gd name="T64" fmla="*/ 109 w 332"/>
                <a:gd name="T65" fmla="*/ 168 h 206"/>
                <a:gd name="T66" fmla="*/ 128 w 332"/>
                <a:gd name="T67" fmla="*/ 160 h 206"/>
                <a:gd name="T68" fmla="*/ 148 w 332"/>
                <a:gd name="T69" fmla="*/ 152 h 206"/>
                <a:gd name="T70" fmla="*/ 168 w 332"/>
                <a:gd name="T71" fmla="*/ 142 h 206"/>
                <a:gd name="T72" fmla="*/ 188 w 332"/>
                <a:gd name="T73" fmla="*/ 131 h 206"/>
                <a:gd name="T74" fmla="*/ 207 w 332"/>
                <a:gd name="T75" fmla="*/ 118 h 206"/>
                <a:gd name="T76" fmla="*/ 227 w 332"/>
                <a:gd name="T77" fmla="*/ 103 h 206"/>
                <a:gd name="T78" fmla="*/ 248 w 332"/>
                <a:gd name="T79" fmla="*/ 87 h 206"/>
                <a:gd name="T80" fmla="*/ 269 w 332"/>
                <a:gd name="T81" fmla="*/ 72 h 206"/>
                <a:gd name="T82" fmla="*/ 288 w 332"/>
                <a:gd name="T83" fmla="*/ 56 h 206"/>
                <a:gd name="T84" fmla="*/ 306 w 332"/>
                <a:gd name="T85" fmla="*/ 43 h 206"/>
                <a:gd name="T86" fmla="*/ 320 w 332"/>
                <a:gd name="T87" fmla="*/ 33 h 206"/>
                <a:gd name="T88" fmla="*/ 329 w 332"/>
                <a:gd name="T89" fmla="*/ 25 h 206"/>
                <a:gd name="T90" fmla="*/ 332 w 332"/>
                <a:gd name="T91" fmla="*/ 23 h 206"/>
                <a:gd name="T92" fmla="*/ 321 w 332"/>
                <a:gd name="T9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2" h="206">
                  <a:moveTo>
                    <a:pt x="321" y="0"/>
                  </a:moveTo>
                  <a:lnTo>
                    <a:pt x="203" y="70"/>
                  </a:lnTo>
                  <a:lnTo>
                    <a:pt x="200" y="72"/>
                  </a:lnTo>
                  <a:lnTo>
                    <a:pt x="192" y="77"/>
                  </a:lnTo>
                  <a:lnTo>
                    <a:pt x="180" y="83"/>
                  </a:lnTo>
                  <a:lnTo>
                    <a:pt x="165" y="91"/>
                  </a:lnTo>
                  <a:lnTo>
                    <a:pt x="150" y="101"/>
                  </a:lnTo>
                  <a:lnTo>
                    <a:pt x="134" y="109"/>
                  </a:lnTo>
                  <a:lnTo>
                    <a:pt x="118" y="119"/>
                  </a:lnTo>
                  <a:lnTo>
                    <a:pt x="106" y="127"/>
                  </a:lnTo>
                  <a:lnTo>
                    <a:pt x="101" y="130"/>
                  </a:lnTo>
                  <a:lnTo>
                    <a:pt x="92" y="134"/>
                  </a:lnTo>
                  <a:lnTo>
                    <a:pt x="82" y="139"/>
                  </a:lnTo>
                  <a:lnTo>
                    <a:pt x="69" y="144"/>
                  </a:lnTo>
                  <a:lnTo>
                    <a:pt x="53" y="150"/>
                  </a:lnTo>
                  <a:lnTo>
                    <a:pt x="36" y="156"/>
                  </a:lnTo>
                  <a:lnTo>
                    <a:pt x="19" y="163"/>
                  </a:lnTo>
                  <a:lnTo>
                    <a:pt x="0" y="169"/>
                  </a:lnTo>
                  <a:lnTo>
                    <a:pt x="6" y="178"/>
                  </a:lnTo>
                  <a:lnTo>
                    <a:pt x="11" y="186"/>
                  </a:lnTo>
                  <a:lnTo>
                    <a:pt x="15" y="196"/>
                  </a:lnTo>
                  <a:lnTo>
                    <a:pt x="19" y="206"/>
                  </a:lnTo>
                  <a:lnTo>
                    <a:pt x="24" y="204"/>
                  </a:lnTo>
                  <a:lnTo>
                    <a:pt x="28" y="202"/>
                  </a:lnTo>
                  <a:lnTo>
                    <a:pt x="34" y="199"/>
                  </a:lnTo>
                  <a:lnTo>
                    <a:pt x="38" y="197"/>
                  </a:lnTo>
                  <a:lnTo>
                    <a:pt x="43" y="195"/>
                  </a:lnTo>
                  <a:lnTo>
                    <a:pt x="46" y="194"/>
                  </a:lnTo>
                  <a:lnTo>
                    <a:pt x="50" y="192"/>
                  </a:lnTo>
                  <a:lnTo>
                    <a:pt x="53" y="191"/>
                  </a:lnTo>
                  <a:lnTo>
                    <a:pt x="71" y="183"/>
                  </a:lnTo>
                  <a:lnTo>
                    <a:pt x="89" y="176"/>
                  </a:lnTo>
                  <a:lnTo>
                    <a:pt x="109" y="168"/>
                  </a:lnTo>
                  <a:lnTo>
                    <a:pt x="128" y="160"/>
                  </a:lnTo>
                  <a:lnTo>
                    <a:pt x="148" y="152"/>
                  </a:lnTo>
                  <a:lnTo>
                    <a:pt x="168" y="142"/>
                  </a:lnTo>
                  <a:lnTo>
                    <a:pt x="188" y="131"/>
                  </a:lnTo>
                  <a:lnTo>
                    <a:pt x="207" y="118"/>
                  </a:lnTo>
                  <a:lnTo>
                    <a:pt x="227" y="103"/>
                  </a:lnTo>
                  <a:lnTo>
                    <a:pt x="248" y="87"/>
                  </a:lnTo>
                  <a:lnTo>
                    <a:pt x="269" y="72"/>
                  </a:lnTo>
                  <a:lnTo>
                    <a:pt x="288" y="56"/>
                  </a:lnTo>
                  <a:lnTo>
                    <a:pt x="306" y="43"/>
                  </a:lnTo>
                  <a:lnTo>
                    <a:pt x="320" y="33"/>
                  </a:lnTo>
                  <a:lnTo>
                    <a:pt x="329" y="25"/>
                  </a:lnTo>
                  <a:lnTo>
                    <a:pt x="332" y="23"/>
                  </a:lnTo>
                  <a:lnTo>
                    <a:pt x="3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0" name="Freeform 18"/>
            <p:cNvSpPr>
              <a:spLocks/>
            </p:cNvSpPr>
            <p:nvPr/>
          </p:nvSpPr>
          <p:spPr bwMode="auto">
            <a:xfrm>
              <a:off x="3939" y="2738"/>
              <a:ext cx="160" cy="239"/>
            </a:xfrm>
            <a:custGeom>
              <a:avLst/>
              <a:gdLst>
                <a:gd name="T0" fmla="*/ 118 w 160"/>
                <a:gd name="T1" fmla="*/ 239 h 239"/>
                <a:gd name="T2" fmla="*/ 122 w 160"/>
                <a:gd name="T3" fmla="*/ 232 h 239"/>
                <a:gd name="T4" fmla="*/ 127 w 160"/>
                <a:gd name="T5" fmla="*/ 227 h 239"/>
                <a:gd name="T6" fmla="*/ 132 w 160"/>
                <a:gd name="T7" fmla="*/ 221 h 239"/>
                <a:gd name="T8" fmla="*/ 137 w 160"/>
                <a:gd name="T9" fmla="*/ 215 h 239"/>
                <a:gd name="T10" fmla="*/ 143 w 160"/>
                <a:gd name="T11" fmla="*/ 210 h 239"/>
                <a:gd name="T12" fmla="*/ 149 w 160"/>
                <a:gd name="T13" fmla="*/ 204 h 239"/>
                <a:gd name="T14" fmla="*/ 154 w 160"/>
                <a:gd name="T15" fmla="*/ 200 h 239"/>
                <a:gd name="T16" fmla="*/ 160 w 160"/>
                <a:gd name="T17" fmla="*/ 195 h 239"/>
                <a:gd name="T18" fmla="*/ 157 w 160"/>
                <a:gd name="T19" fmla="*/ 189 h 239"/>
                <a:gd name="T20" fmla="*/ 153 w 160"/>
                <a:gd name="T21" fmla="*/ 186 h 239"/>
                <a:gd name="T22" fmla="*/ 152 w 160"/>
                <a:gd name="T23" fmla="*/ 184 h 239"/>
                <a:gd name="T24" fmla="*/ 151 w 160"/>
                <a:gd name="T25" fmla="*/ 183 h 239"/>
                <a:gd name="T26" fmla="*/ 31 w 160"/>
                <a:gd name="T27" fmla="*/ 0 h 239"/>
                <a:gd name="T28" fmla="*/ 14 w 160"/>
                <a:gd name="T29" fmla="*/ 19 h 239"/>
                <a:gd name="T30" fmla="*/ 0 w 160"/>
                <a:gd name="T31" fmla="*/ 33 h 239"/>
                <a:gd name="T32" fmla="*/ 2 w 160"/>
                <a:gd name="T33" fmla="*/ 35 h 239"/>
                <a:gd name="T34" fmla="*/ 6 w 160"/>
                <a:gd name="T35" fmla="*/ 42 h 239"/>
                <a:gd name="T36" fmla="*/ 13 w 160"/>
                <a:gd name="T37" fmla="*/ 52 h 239"/>
                <a:gd name="T38" fmla="*/ 21 w 160"/>
                <a:gd name="T39" fmla="*/ 62 h 239"/>
                <a:gd name="T40" fmla="*/ 30 w 160"/>
                <a:gd name="T41" fmla="*/ 75 h 239"/>
                <a:gd name="T42" fmla="*/ 37 w 160"/>
                <a:gd name="T43" fmla="*/ 87 h 239"/>
                <a:gd name="T44" fmla="*/ 45 w 160"/>
                <a:gd name="T45" fmla="*/ 99 h 239"/>
                <a:gd name="T46" fmla="*/ 50 w 160"/>
                <a:gd name="T47" fmla="*/ 109 h 239"/>
                <a:gd name="T48" fmla="*/ 56 w 160"/>
                <a:gd name="T49" fmla="*/ 121 h 239"/>
                <a:gd name="T50" fmla="*/ 65 w 160"/>
                <a:gd name="T51" fmla="*/ 136 h 239"/>
                <a:gd name="T52" fmla="*/ 74 w 160"/>
                <a:gd name="T53" fmla="*/ 156 h 239"/>
                <a:gd name="T54" fmla="*/ 84 w 160"/>
                <a:gd name="T55" fmla="*/ 175 h 239"/>
                <a:gd name="T56" fmla="*/ 95 w 160"/>
                <a:gd name="T57" fmla="*/ 196 h 239"/>
                <a:gd name="T58" fmla="*/ 104 w 160"/>
                <a:gd name="T59" fmla="*/ 213 h 239"/>
                <a:gd name="T60" fmla="*/ 111 w 160"/>
                <a:gd name="T61" fmla="*/ 227 h 239"/>
                <a:gd name="T62" fmla="*/ 115 w 160"/>
                <a:gd name="T63" fmla="*/ 236 h 239"/>
                <a:gd name="T64" fmla="*/ 117 w 160"/>
                <a:gd name="T65" fmla="*/ 237 h 239"/>
                <a:gd name="T66" fmla="*/ 117 w 160"/>
                <a:gd name="T67" fmla="*/ 237 h 239"/>
                <a:gd name="T68" fmla="*/ 117 w 160"/>
                <a:gd name="T69" fmla="*/ 238 h 239"/>
                <a:gd name="T70" fmla="*/ 118 w 160"/>
                <a:gd name="T71"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9">
                  <a:moveTo>
                    <a:pt x="118" y="239"/>
                  </a:moveTo>
                  <a:lnTo>
                    <a:pt x="122" y="232"/>
                  </a:lnTo>
                  <a:lnTo>
                    <a:pt x="127" y="227"/>
                  </a:lnTo>
                  <a:lnTo>
                    <a:pt x="132" y="221"/>
                  </a:lnTo>
                  <a:lnTo>
                    <a:pt x="137" y="215"/>
                  </a:lnTo>
                  <a:lnTo>
                    <a:pt x="143" y="210"/>
                  </a:lnTo>
                  <a:lnTo>
                    <a:pt x="149" y="204"/>
                  </a:lnTo>
                  <a:lnTo>
                    <a:pt x="154" y="200"/>
                  </a:lnTo>
                  <a:lnTo>
                    <a:pt x="160" y="195"/>
                  </a:lnTo>
                  <a:lnTo>
                    <a:pt x="157" y="189"/>
                  </a:lnTo>
                  <a:lnTo>
                    <a:pt x="153" y="186"/>
                  </a:lnTo>
                  <a:lnTo>
                    <a:pt x="152" y="184"/>
                  </a:lnTo>
                  <a:lnTo>
                    <a:pt x="151" y="183"/>
                  </a:lnTo>
                  <a:lnTo>
                    <a:pt x="31" y="0"/>
                  </a:lnTo>
                  <a:lnTo>
                    <a:pt x="14" y="19"/>
                  </a:lnTo>
                  <a:lnTo>
                    <a:pt x="0" y="33"/>
                  </a:lnTo>
                  <a:lnTo>
                    <a:pt x="2" y="35"/>
                  </a:lnTo>
                  <a:lnTo>
                    <a:pt x="6" y="42"/>
                  </a:lnTo>
                  <a:lnTo>
                    <a:pt x="13" y="52"/>
                  </a:lnTo>
                  <a:lnTo>
                    <a:pt x="21" y="62"/>
                  </a:lnTo>
                  <a:lnTo>
                    <a:pt x="30" y="75"/>
                  </a:lnTo>
                  <a:lnTo>
                    <a:pt x="37" y="87"/>
                  </a:lnTo>
                  <a:lnTo>
                    <a:pt x="45" y="99"/>
                  </a:lnTo>
                  <a:lnTo>
                    <a:pt x="50" y="109"/>
                  </a:lnTo>
                  <a:lnTo>
                    <a:pt x="56" y="121"/>
                  </a:lnTo>
                  <a:lnTo>
                    <a:pt x="65" y="136"/>
                  </a:lnTo>
                  <a:lnTo>
                    <a:pt x="74" y="156"/>
                  </a:lnTo>
                  <a:lnTo>
                    <a:pt x="84" y="175"/>
                  </a:lnTo>
                  <a:lnTo>
                    <a:pt x="95" y="196"/>
                  </a:lnTo>
                  <a:lnTo>
                    <a:pt x="104" y="213"/>
                  </a:lnTo>
                  <a:lnTo>
                    <a:pt x="111" y="227"/>
                  </a:lnTo>
                  <a:lnTo>
                    <a:pt x="115" y="236"/>
                  </a:lnTo>
                  <a:lnTo>
                    <a:pt x="117" y="237"/>
                  </a:lnTo>
                  <a:lnTo>
                    <a:pt x="117" y="237"/>
                  </a:lnTo>
                  <a:lnTo>
                    <a:pt x="117" y="238"/>
                  </a:lnTo>
                  <a:lnTo>
                    <a:pt x="118"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1" name="Freeform 19"/>
            <p:cNvSpPr>
              <a:spLocks/>
            </p:cNvSpPr>
            <p:nvPr/>
          </p:nvSpPr>
          <p:spPr bwMode="auto">
            <a:xfrm>
              <a:off x="4118" y="2993"/>
              <a:ext cx="491" cy="451"/>
            </a:xfrm>
            <a:custGeom>
              <a:avLst/>
              <a:gdLst>
                <a:gd name="T0" fmla="*/ 456 w 491"/>
                <a:gd name="T1" fmla="*/ 98 h 451"/>
                <a:gd name="T2" fmla="*/ 432 w 491"/>
                <a:gd name="T3" fmla="*/ 106 h 451"/>
                <a:gd name="T4" fmla="*/ 413 w 491"/>
                <a:gd name="T5" fmla="*/ 113 h 451"/>
                <a:gd name="T6" fmla="*/ 399 w 491"/>
                <a:gd name="T7" fmla="*/ 111 h 451"/>
                <a:gd name="T8" fmla="*/ 393 w 491"/>
                <a:gd name="T9" fmla="*/ 109 h 451"/>
                <a:gd name="T10" fmla="*/ 373 w 491"/>
                <a:gd name="T11" fmla="*/ 104 h 451"/>
                <a:gd name="T12" fmla="*/ 355 w 491"/>
                <a:gd name="T13" fmla="*/ 111 h 451"/>
                <a:gd name="T14" fmla="*/ 330 w 491"/>
                <a:gd name="T15" fmla="*/ 130 h 451"/>
                <a:gd name="T16" fmla="*/ 296 w 491"/>
                <a:gd name="T17" fmla="*/ 145 h 451"/>
                <a:gd name="T18" fmla="*/ 264 w 491"/>
                <a:gd name="T19" fmla="*/ 166 h 451"/>
                <a:gd name="T20" fmla="*/ 230 w 491"/>
                <a:gd name="T21" fmla="*/ 190 h 451"/>
                <a:gd name="T22" fmla="*/ 208 w 491"/>
                <a:gd name="T23" fmla="*/ 207 h 451"/>
                <a:gd name="T24" fmla="*/ 193 w 491"/>
                <a:gd name="T25" fmla="*/ 191 h 451"/>
                <a:gd name="T26" fmla="*/ 179 w 491"/>
                <a:gd name="T27" fmla="*/ 128 h 451"/>
                <a:gd name="T28" fmla="*/ 181 w 491"/>
                <a:gd name="T29" fmla="*/ 86 h 451"/>
                <a:gd name="T30" fmla="*/ 108 w 491"/>
                <a:gd name="T31" fmla="*/ 59 h 451"/>
                <a:gd name="T32" fmla="*/ 85 w 491"/>
                <a:gd name="T33" fmla="*/ 41 h 451"/>
                <a:gd name="T34" fmla="*/ 62 w 491"/>
                <a:gd name="T35" fmla="*/ 23 h 451"/>
                <a:gd name="T36" fmla="*/ 44 w 491"/>
                <a:gd name="T37" fmla="*/ 7 h 451"/>
                <a:gd name="T38" fmla="*/ 25 w 491"/>
                <a:gd name="T39" fmla="*/ 8 h 451"/>
                <a:gd name="T40" fmla="*/ 11 w 491"/>
                <a:gd name="T41" fmla="*/ 22 h 451"/>
                <a:gd name="T42" fmla="*/ 0 w 491"/>
                <a:gd name="T43" fmla="*/ 38 h 451"/>
                <a:gd name="T44" fmla="*/ 0 w 491"/>
                <a:gd name="T45" fmla="*/ 38 h 451"/>
                <a:gd name="T46" fmla="*/ 16 w 491"/>
                <a:gd name="T47" fmla="*/ 51 h 451"/>
                <a:gd name="T48" fmla="*/ 40 w 491"/>
                <a:gd name="T49" fmla="*/ 84 h 451"/>
                <a:gd name="T50" fmla="*/ 57 w 491"/>
                <a:gd name="T51" fmla="*/ 117 h 451"/>
                <a:gd name="T52" fmla="*/ 65 w 491"/>
                <a:gd name="T53" fmla="*/ 143 h 451"/>
                <a:gd name="T54" fmla="*/ 64 w 491"/>
                <a:gd name="T55" fmla="*/ 154 h 451"/>
                <a:gd name="T56" fmla="*/ 52 w 491"/>
                <a:gd name="T57" fmla="*/ 171 h 451"/>
                <a:gd name="T58" fmla="*/ 39 w 491"/>
                <a:gd name="T59" fmla="*/ 208 h 451"/>
                <a:gd name="T60" fmla="*/ 53 w 491"/>
                <a:gd name="T61" fmla="*/ 221 h 451"/>
                <a:gd name="T62" fmla="*/ 76 w 491"/>
                <a:gd name="T63" fmla="*/ 249 h 451"/>
                <a:gd name="T64" fmla="*/ 79 w 491"/>
                <a:gd name="T65" fmla="*/ 302 h 451"/>
                <a:gd name="T66" fmla="*/ 76 w 491"/>
                <a:gd name="T67" fmla="*/ 411 h 451"/>
                <a:gd name="T68" fmla="*/ 87 w 491"/>
                <a:gd name="T69" fmla="*/ 419 h 451"/>
                <a:gd name="T70" fmla="*/ 128 w 491"/>
                <a:gd name="T71" fmla="*/ 438 h 451"/>
                <a:gd name="T72" fmla="*/ 189 w 491"/>
                <a:gd name="T73" fmla="*/ 451 h 451"/>
                <a:gd name="T74" fmla="*/ 228 w 491"/>
                <a:gd name="T75" fmla="*/ 441 h 451"/>
                <a:gd name="T76" fmla="*/ 254 w 491"/>
                <a:gd name="T77" fmla="*/ 429 h 451"/>
                <a:gd name="T78" fmla="*/ 261 w 491"/>
                <a:gd name="T79" fmla="*/ 410 h 451"/>
                <a:gd name="T80" fmla="*/ 284 w 491"/>
                <a:gd name="T81" fmla="*/ 339 h 451"/>
                <a:gd name="T82" fmla="*/ 322 w 491"/>
                <a:gd name="T83" fmla="*/ 276 h 451"/>
                <a:gd name="T84" fmla="*/ 377 w 491"/>
                <a:gd name="T85" fmla="*/ 228 h 451"/>
                <a:gd name="T86" fmla="*/ 443 w 491"/>
                <a:gd name="T87" fmla="*/ 170 h 451"/>
                <a:gd name="T88" fmla="*/ 478 w 491"/>
                <a:gd name="T89" fmla="*/ 141 h 451"/>
                <a:gd name="T90" fmla="*/ 491 w 491"/>
                <a:gd name="T91" fmla="*/ 137 h 451"/>
                <a:gd name="T92" fmla="*/ 482 w 491"/>
                <a:gd name="T93" fmla="*/ 10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1" h="451">
                  <a:moveTo>
                    <a:pt x="476" y="91"/>
                  </a:moveTo>
                  <a:lnTo>
                    <a:pt x="466" y="94"/>
                  </a:lnTo>
                  <a:lnTo>
                    <a:pt x="456" y="98"/>
                  </a:lnTo>
                  <a:lnTo>
                    <a:pt x="448" y="101"/>
                  </a:lnTo>
                  <a:lnTo>
                    <a:pt x="439" y="104"/>
                  </a:lnTo>
                  <a:lnTo>
                    <a:pt x="432" y="106"/>
                  </a:lnTo>
                  <a:lnTo>
                    <a:pt x="425" y="109"/>
                  </a:lnTo>
                  <a:lnTo>
                    <a:pt x="419" y="111"/>
                  </a:lnTo>
                  <a:lnTo>
                    <a:pt x="413" y="113"/>
                  </a:lnTo>
                  <a:lnTo>
                    <a:pt x="407" y="112"/>
                  </a:lnTo>
                  <a:lnTo>
                    <a:pt x="402" y="112"/>
                  </a:lnTo>
                  <a:lnTo>
                    <a:pt x="399" y="111"/>
                  </a:lnTo>
                  <a:lnTo>
                    <a:pt x="398" y="111"/>
                  </a:lnTo>
                  <a:lnTo>
                    <a:pt x="397" y="110"/>
                  </a:lnTo>
                  <a:lnTo>
                    <a:pt x="393" y="109"/>
                  </a:lnTo>
                  <a:lnTo>
                    <a:pt x="387" y="106"/>
                  </a:lnTo>
                  <a:lnTo>
                    <a:pt x="381" y="105"/>
                  </a:lnTo>
                  <a:lnTo>
                    <a:pt x="373" y="104"/>
                  </a:lnTo>
                  <a:lnTo>
                    <a:pt x="367" y="104"/>
                  </a:lnTo>
                  <a:lnTo>
                    <a:pt x="360" y="106"/>
                  </a:lnTo>
                  <a:lnTo>
                    <a:pt x="355" y="111"/>
                  </a:lnTo>
                  <a:lnTo>
                    <a:pt x="348" y="118"/>
                  </a:lnTo>
                  <a:lnTo>
                    <a:pt x="339" y="124"/>
                  </a:lnTo>
                  <a:lnTo>
                    <a:pt x="330" y="130"/>
                  </a:lnTo>
                  <a:lnTo>
                    <a:pt x="319" y="135"/>
                  </a:lnTo>
                  <a:lnTo>
                    <a:pt x="307" y="140"/>
                  </a:lnTo>
                  <a:lnTo>
                    <a:pt x="296" y="145"/>
                  </a:lnTo>
                  <a:lnTo>
                    <a:pt x="285" y="152"/>
                  </a:lnTo>
                  <a:lnTo>
                    <a:pt x="274" y="158"/>
                  </a:lnTo>
                  <a:lnTo>
                    <a:pt x="264" y="166"/>
                  </a:lnTo>
                  <a:lnTo>
                    <a:pt x="252" y="174"/>
                  </a:lnTo>
                  <a:lnTo>
                    <a:pt x="241" y="182"/>
                  </a:lnTo>
                  <a:lnTo>
                    <a:pt x="230" y="190"/>
                  </a:lnTo>
                  <a:lnTo>
                    <a:pt x="220" y="197"/>
                  </a:lnTo>
                  <a:lnTo>
                    <a:pt x="213" y="203"/>
                  </a:lnTo>
                  <a:lnTo>
                    <a:pt x="208" y="207"/>
                  </a:lnTo>
                  <a:lnTo>
                    <a:pt x="206" y="208"/>
                  </a:lnTo>
                  <a:lnTo>
                    <a:pt x="202" y="204"/>
                  </a:lnTo>
                  <a:lnTo>
                    <a:pt x="193" y="191"/>
                  </a:lnTo>
                  <a:lnTo>
                    <a:pt x="183" y="172"/>
                  </a:lnTo>
                  <a:lnTo>
                    <a:pt x="179" y="151"/>
                  </a:lnTo>
                  <a:lnTo>
                    <a:pt x="179" y="128"/>
                  </a:lnTo>
                  <a:lnTo>
                    <a:pt x="180" y="106"/>
                  </a:lnTo>
                  <a:lnTo>
                    <a:pt x="181" y="91"/>
                  </a:lnTo>
                  <a:lnTo>
                    <a:pt x="181" y="86"/>
                  </a:lnTo>
                  <a:lnTo>
                    <a:pt x="121" y="68"/>
                  </a:lnTo>
                  <a:lnTo>
                    <a:pt x="114" y="64"/>
                  </a:lnTo>
                  <a:lnTo>
                    <a:pt x="108" y="59"/>
                  </a:lnTo>
                  <a:lnTo>
                    <a:pt x="101" y="53"/>
                  </a:lnTo>
                  <a:lnTo>
                    <a:pt x="94" y="47"/>
                  </a:lnTo>
                  <a:lnTo>
                    <a:pt x="85" y="41"/>
                  </a:lnTo>
                  <a:lnTo>
                    <a:pt x="77" y="35"/>
                  </a:lnTo>
                  <a:lnTo>
                    <a:pt x="70" y="28"/>
                  </a:lnTo>
                  <a:lnTo>
                    <a:pt x="62" y="23"/>
                  </a:lnTo>
                  <a:lnTo>
                    <a:pt x="57" y="19"/>
                  </a:lnTo>
                  <a:lnTo>
                    <a:pt x="50" y="13"/>
                  </a:lnTo>
                  <a:lnTo>
                    <a:pt x="44" y="7"/>
                  </a:lnTo>
                  <a:lnTo>
                    <a:pt x="37" y="0"/>
                  </a:lnTo>
                  <a:lnTo>
                    <a:pt x="32" y="5"/>
                  </a:lnTo>
                  <a:lnTo>
                    <a:pt x="25" y="8"/>
                  </a:lnTo>
                  <a:lnTo>
                    <a:pt x="21" y="12"/>
                  </a:lnTo>
                  <a:lnTo>
                    <a:pt x="16" y="18"/>
                  </a:lnTo>
                  <a:lnTo>
                    <a:pt x="11" y="22"/>
                  </a:lnTo>
                  <a:lnTo>
                    <a:pt x="8" y="27"/>
                  </a:lnTo>
                  <a:lnTo>
                    <a:pt x="4" y="33"/>
                  </a:lnTo>
                  <a:lnTo>
                    <a:pt x="0" y="38"/>
                  </a:lnTo>
                  <a:lnTo>
                    <a:pt x="0" y="38"/>
                  </a:lnTo>
                  <a:lnTo>
                    <a:pt x="0" y="38"/>
                  </a:lnTo>
                  <a:lnTo>
                    <a:pt x="0" y="38"/>
                  </a:lnTo>
                  <a:lnTo>
                    <a:pt x="0" y="38"/>
                  </a:lnTo>
                  <a:lnTo>
                    <a:pt x="7" y="44"/>
                  </a:lnTo>
                  <a:lnTo>
                    <a:pt x="16" y="51"/>
                  </a:lnTo>
                  <a:lnTo>
                    <a:pt x="24" y="61"/>
                  </a:lnTo>
                  <a:lnTo>
                    <a:pt x="33" y="72"/>
                  </a:lnTo>
                  <a:lnTo>
                    <a:pt x="40" y="84"/>
                  </a:lnTo>
                  <a:lnTo>
                    <a:pt x="48" y="96"/>
                  </a:lnTo>
                  <a:lnTo>
                    <a:pt x="53" y="106"/>
                  </a:lnTo>
                  <a:lnTo>
                    <a:pt x="57" y="117"/>
                  </a:lnTo>
                  <a:lnTo>
                    <a:pt x="59" y="127"/>
                  </a:lnTo>
                  <a:lnTo>
                    <a:pt x="62" y="135"/>
                  </a:lnTo>
                  <a:lnTo>
                    <a:pt x="65" y="143"/>
                  </a:lnTo>
                  <a:lnTo>
                    <a:pt x="68" y="150"/>
                  </a:lnTo>
                  <a:lnTo>
                    <a:pt x="66" y="152"/>
                  </a:lnTo>
                  <a:lnTo>
                    <a:pt x="64" y="154"/>
                  </a:lnTo>
                  <a:lnTo>
                    <a:pt x="63" y="155"/>
                  </a:lnTo>
                  <a:lnTo>
                    <a:pt x="62" y="156"/>
                  </a:lnTo>
                  <a:lnTo>
                    <a:pt x="52" y="171"/>
                  </a:lnTo>
                  <a:lnTo>
                    <a:pt x="46" y="189"/>
                  </a:lnTo>
                  <a:lnTo>
                    <a:pt x="40" y="203"/>
                  </a:lnTo>
                  <a:lnTo>
                    <a:pt x="39" y="208"/>
                  </a:lnTo>
                  <a:lnTo>
                    <a:pt x="42" y="210"/>
                  </a:lnTo>
                  <a:lnTo>
                    <a:pt x="46" y="215"/>
                  </a:lnTo>
                  <a:lnTo>
                    <a:pt x="53" y="221"/>
                  </a:lnTo>
                  <a:lnTo>
                    <a:pt x="61" y="230"/>
                  </a:lnTo>
                  <a:lnTo>
                    <a:pt x="70" y="240"/>
                  </a:lnTo>
                  <a:lnTo>
                    <a:pt x="76" y="249"/>
                  </a:lnTo>
                  <a:lnTo>
                    <a:pt x="81" y="260"/>
                  </a:lnTo>
                  <a:lnTo>
                    <a:pt x="82" y="270"/>
                  </a:lnTo>
                  <a:lnTo>
                    <a:pt x="79" y="302"/>
                  </a:lnTo>
                  <a:lnTo>
                    <a:pt x="77" y="350"/>
                  </a:lnTo>
                  <a:lnTo>
                    <a:pt x="76" y="392"/>
                  </a:lnTo>
                  <a:lnTo>
                    <a:pt x="76" y="411"/>
                  </a:lnTo>
                  <a:lnTo>
                    <a:pt x="77" y="412"/>
                  </a:lnTo>
                  <a:lnTo>
                    <a:pt x="81" y="415"/>
                  </a:lnTo>
                  <a:lnTo>
                    <a:pt x="87" y="419"/>
                  </a:lnTo>
                  <a:lnTo>
                    <a:pt x="97" y="425"/>
                  </a:lnTo>
                  <a:lnTo>
                    <a:pt x="111" y="431"/>
                  </a:lnTo>
                  <a:lnTo>
                    <a:pt x="128" y="438"/>
                  </a:lnTo>
                  <a:lnTo>
                    <a:pt x="150" y="444"/>
                  </a:lnTo>
                  <a:lnTo>
                    <a:pt x="176" y="450"/>
                  </a:lnTo>
                  <a:lnTo>
                    <a:pt x="189" y="451"/>
                  </a:lnTo>
                  <a:lnTo>
                    <a:pt x="202" y="449"/>
                  </a:lnTo>
                  <a:lnTo>
                    <a:pt x="215" y="445"/>
                  </a:lnTo>
                  <a:lnTo>
                    <a:pt x="228" y="441"/>
                  </a:lnTo>
                  <a:lnTo>
                    <a:pt x="239" y="437"/>
                  </a:lnTo>
                  <a:lnTo>
                    <a:pt x="248" y="432"/>
                  </a:lnTo>
                  <a:lnTo>
                    <a:pt x="254" y="429"/>
                  </a:lnTo>
                  <a:lnTo>
                    <a:pt x="256" y="428"/>
                  </a:lnTo>
                  <a:lnTo>
                    <a:pt x="257" y="423"/>
                  </a:lnTo>
                  <a:lnTo>
                    <a:pt x="261" y="410"/>
                  </a:lnTo>
                  <a:lnTo>
                    <a:pt x="267" y="389"/>
                  </a:lnTo>
                  <a:lnTo>
                    <a:pt x="274" y="365"/>
                  </a:lnTo>
                  <a:lnTo>
                    <a:pt x="284" y="339"/>
                  </a:lnTo>
                  <a:lnTo>
                    <a:pt x="296" y="314"/>
                  </a:lnTo>
                  <a:lnTo>
                    <a:pt x="308" y="293"/>
                  </a:lnTo>
                  <a:lnTo>
                    <a:pt x="322" y="276"/>
                  </a:lnTo>
                  <a:lnTo>
                    <a:pt x="337" y="262"/>
                  </a:lnTo>
                  <a:lnTo>
                    <a:pt x="356" y="246"/>
                  </a:lnTo>
                  <a:lnTo>
                    <a:pt x="377" y="228"/>
                  </a:lnTo>
                  <a:lnTo>
                    <a:pt x="400" y="208"/>
                  </a:lnTo>
                  <a:lnTo>
                    <a:pt x="422" y="189"/>
                  </a:lnTo>
                  <a:lnTo>
                    <a:pt x="443" y="170"/>
                  </a:lnTo>
                  <a:lnTo>
                    <a:pt x="461" y="155"/>
                  </a:lnTo>
                  <a:lnTo>
                    <a:pt x="474" y="143"/>
                  </a:lnTo>
                  <a:lnTo>
                    <a:pt x="478" y="141"/>
                  </a:lnTo>
                  <a:lnTo>
                    <a:pt x="482" y="140"/>
                  </a:lnTo>
                  <a:lnTo>
                    <a:pt x="487" y="138"/>
                  </a:lnTo>
                  <a:lnTo>
                    <a:pt x="491" y="137"/>
                  </a:lnTo>
                  <a:lnTo>
                    <a:pt x="490" y="125"/>
                  </a:lnTo>
                  <a:lnTo>
                    <a:pt x="487" y="113"/>
                  </a:lnTo>
                  <a:lnTo>
                    <a:pt x="482" y="102"/>
                  </a:lnTo>
                  <a:lnTo>
                    <a:pt x="476"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2" name="Freeform 20"/>
            <p:cNvSpPr>
              <a:spLocks/>
            </p:cNvSpPr>
            <p:nvPr/>
          </p:nvSpPr>
          <p:spPr bwMode="auto">
            <a:xfrm>
              <a:off x="4242" y="3233"/>
              <a:ext cx="100" cy="117"/>
            </a:xfrm>
            <a:custGeom>
              <a:avLst/>
              <a:gdLst>
                <a:gd name="T0" fmla="*/ 93 w 100"/>
                <a:gd name="T1" fmla="*/ 9 h 117"/>
                <a:gd name="T2" fmla="*/ 69 w 100"/>
                <a:gd name="T3" fmla="*/ 18 h 117"/>
                <a:gd name="T4" fmla="*/ 71 w 100"/>
                <a:gd name="T5" fmla="*/ 24 h 117"/>
                <a:gd name="T6" fmla="*/ 74 w 100"/>
                <a:gd name="T7" fmla="*/ 31 h 117"/>
                <a:gd name="T8" fmla="*/ 75 w 100"/>
                <a:gd name="T9" fmla="*/ 39 h 117"/>
                <a:gd name="T10" fmla="*/ 75 w 100"/>
                <a:gd name="T11" fmla="*/ 45 h 117"/>
                <a:gd name="T12" fmla="*/ 69 w 100"/>
                <a:gd name="T13" fmla="*/ 45 h 117"/>
                <a:gd name="T14" fmla="*/ 65 w 100"/>
                <a:gd name="T15" fmla="*/ 44 h 117"/>
                <a:gd name="T16" fmla="*/ 59 w 100"/>
                <a:gd name="T17" fmla="*/ 44 h 117"/>
                <a:gd name="T18" fmla="*/ 55 w 100"/>
                <a:gd name="T19" fmla="*/ 43 h 117"/>
                <a:gd name="T20" fmla="*/ 50 w 100"/>
                <a:gd name="T21" fmla="*/ 43 h 117"/>
                <a:gd name="T22" fmla="*/ 45 w 100"/>
                <a:gd name="T23" fmla="*/ 43 h 117"/>
                <a:gd name="T24" fmla="*/ 40 w 100"/>
                <a:gd name="T25" fmla="*/ 43 h 117"/>
                <a:gd name="T26" fmla="*/ 35 w 100"/>
                <a:gd name="T27" fmla="*/ 43 h 117"/>
                <a:gd name="T28" fmla="*/ 35 w 100"/>
                <a:gd name="T29" fmla="*/ 32 h 117"/>
                <a:gd name="T30" fmla="*/ 33 w 100"/>
                <a:gd name="T31" fmla="*/ 21 h 117"/>
                <a:gd name="T32" fmla="*/ 31 w 100"/>
                <a:gd name="T33" fmla="*/ 10 h 117"/>
                <a:gd name="T34" fmla="*/ 28 w 100"/>
                <a:gd name="T35" fmla="*/ 0 h 117"/>
                <a:gd name="T36" fmla="*/ 4 w 100"/>
                <a:gd name="T37" fmla="*/ 8 h 117"/>
                <a:gd name="T38" fmla="*/ 9 w 100"/>
                <a:gd name="T39" fmla="*/ 31 h 117"/>
                <a:gd name="T40" fmla="*/ 9 w 100"/>
                <a:gd name="T41" fmla="*/ 55 h 117"/>
                <a:gd name="T42" fmla="*/ 5 w 100"/>
                <a:gd name="T43" fmla="*/ 79 h 117"/>
                <a:gd name="T44" fmla="*/ 0 w 100"/>
                <a:gd name="T45" fmla="*/ 101 h 117"/>
                <a:gd name="T46" fmla="*/ 26 w 100"/>
                <a:gd name="T47" fmla="*/ 107 h 117"/>
                <a:gd name="T48" fmla="*/ 28 w 100"/>
                <a:gd name="T49" fmla="*/ 97 h 117"/>
                <a:gd name="T50" fmla="*/ 29 w 100"/>
                <a:gd name="T51" fmla="*/ 87 h 117"/>
                <a:gd name="T52" fmla="*/ 31 w 100"/>
                <a:gd name="T53" fmla="*/ 78 h 117"/>
                <a:gd name="T54" fmla="*/ 32 w 100"/>
                <a:gd name="T55" fmla="*/ 68 h 117"/>
                <a:gd name="T56" fmla="*/ 38 w 100"/>
                <a:gd name="T57" fmla="*/ 68 h 117"/>
                <a:gd name="T58" fmla="*/ 43 w 100"/>
                <a:gd name="T59" fmla="*/ 68 h 117"/>
                <a:gd name="T60" fmla="*/ 48 w 100"/>
                <a:gd name="T61" fmla="*/ 68 h 117"/>
                <a:gd name="T62" fmla="*/ 53 w 100"/>
                <a:gd name="T63" fmla="*/ 68 h 117"/>
                <a:gd name="T64" fmla="*/ 58 w 100"/>
                <a:gd name="T65" fmla="*/ 69 h 117"/>
                <a:gd name="T66" fmla="*/ 63 w 100"/>
                <a:gd name="T67" fmla="*/ 70 h 117"/>
                <a:gd name="T68" fmla="*/ 68 w 100"/>
                <a:gd name="T69" fmla="*/ 70 h 117"/>
                <a:gd name="T70" fmla="*/ 74 w 100"/>
                <a:gd name="T71" fmla="*/ 71 h 117"/>
                <a:gd name="T72" fmla="*/ 71 w 100"/>
                <a:gd name="T73" fmla="*/ 81 h 117"/>
                <a:gd name="T74" fmla="*/ 70 w 100"/>
                <a:gd name="T75" fmla="*/ 91 h 117"/>
                <a:gd name="T76" fmla="*/ 68 w 100"/>
                <a:gd name="T77" fmla="*/ 101 h 117"/>
                <a:gd name="T78" fmla="*/ 66 w 100"/>
                <a:gd name="T79" fmla="*/ 111 h 117"/>
                <a:gd name="T80" fmla="*/ 91 w 100"/>
                <a:gd name="T81" fmla="*/ 117 h 117"/>
                <a:gd name="T82" fmla="*/ 96 w 100"/>
                <a:gd name="T83" fmla="*/ 91 h 117"/>
                <a:gd name="T84" fmla="*/ 100 w 100"/>
                <a:gd name="T85" fmla="*/ 63 h 117"/>
                <a:gd name="T86" fmla="*/ 100 w 100"/>
                <a:gd name="T87" fmla="*/ 36 h 117"/>
                <a:gd name="T88" fmla="*/ 93 w 100"/>
                <a:gd name="T89" fmla="*/ 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117">
                  <a:moveTo>
                    <a:pt x="93" y="9"/>
                  </a:moveTo>
                  <a:lnTo>
                    <a:pt x="69" y="18"/>
                  </a:lnTo>
                  <a:lnTo>
                    <a:pt x="71" y="24"/>
                  </a:lnTo>
                  <a:lnTo>
                    <a:pt x="74" y="31"/>
                  </a:lnTo>
                  <a:lnTo>
                    <a:pt x="75" y="39"/>
                  </a:lnTo>
                  <a:lnTo>
                    <a:pt x="75" y="45"/>
                  </a:lnTo>
                  <a:lnTo>
                    <a:pt x="69" y="45"/>
                  </a:lnTo>
                  <a:lnTo>
                    <a:pt x="65" y="44"/>
                  </a:lnTo>
                  <a:lnTo>
                    <a:pt x="59" y="44"/>
                  </a:lnTo>
                  <a:lnTo>
                    <a:pt x="55" y="43"/>
                  </a:lnTo>
                  <a:lnTo>
                    <a:pt x="50" y="43"/>
                  </a:lnTo>
                  <a:lnTo>
                    <a:pt x="45" y="43"/>
                  </a:lnTo>
                  <a:lnTo>
                    <a:pt x="40" y="43"/>
                  </a:lnTo>
                  <a:lnTo>
                    <a:pt x="35" y="43"/>
                  </a:lnTo>
                  <a:lnTo>
                    <a:pt x="35" y="32"/>
                  </a:lnTo>
                  <a:lnTo>
                    <a:pt x="33" y="21"/>
                  </a:lnTo>
                  <a:lnTo>
                    <a:pt x="31" y="10"/>
                  </a:lnTo>
                  <a:lnTo>
                    <a:pt x="28" y="0"/>
                  </a:lnTo>
                  <a:lnTo>
                    <a:pt x="4" y="8"/>
                  </a:lnTo>
                  <a:lnTo>
                    <a:pt x="9" y="31"/>
                  </a:lnTo>
                  <a:lnTo>
                    <a:pt x="9" y="55"/>
                  </a:lnTo>
                  <a:lnTo>
                    <a:pt x="5" y="79"/>
                  </a:lnTo>
                  <a:lnTo>
                    <a:pt x="0" y="101"/>
                  </a:lnTo>
                  <a:lnTo>
                    <a:pt x="26" y="107"/>
                  </a:lnTo>
                  <a:lnTo>
                    <a:pt x="28" y="97"/>
                  </a:lnTo>
                  <a:lnTo>
                    <a:pt x="29" y="87"/>
                  </a:lnTo>
                  <a:lnTo>
                    <a:pt x="31" y="78"/>
                  </a:lnTo>
                  <a:lnTo>
                    <a:pt x="32" y="68"/>
                  </a:lnTo>
                  <a:lnTo>
                    <a:pt x="38" y="68"/>
                  </a:lnTo>
                  <a:lnTo>
                    <a:pt x="43" y="68"/>
                  </a:lnTo>
                  <a:lnTo>
                    <a:pt x="48" y="68"/>
                  </a:lnTo>
                  <a:lnTo>
                    <a:pt x="53" y="68"/>
                  </a:lnTo>
                  <a:lnTo>
                    <a:pt x="58" y="69"/>
                  </a:lnTo>
                  <a:lnTo>
                    <a:pt x="63" y="70"/>
                  </a:lnTo>
                  <a:lnTo>
                    <a:pt x="68" y="70"/>
                  </a:lnTo>
                  <a:lnTo>
                    <a:pt x="74" y="71"/>
                  </a:lnTo>
                  <a:lnTo>
                    <a:pt x="71" y="81"/>
                  </a:lnTo>
                  <a:lnTo>
                    <a:pt x="70" y="91"/>
                  </a:lnTo>
                  <a:lnTo>
                    <a:pt x="68" y="101"/>
                  </a:lnTo>
                  <a:lnTo>
                    <a:pt x="66" y="111"/>
                  </a:lnTo>
                  <a:lnTo>
                    <a:pt x="91" y="117"/>
                  </a:lnTo>
                  <a:lnTo>
                    <a:pt x="96" y="91"/>
                  </a:lnTo>
                  <a:lnTo>
                    <a:pt x="100" y="63"/>
                  </a:lnTo>
                  <a:lnTo>
                    <a:pt x="100" y="36"/>
                  </a:lnTo>
                  <a:lnTo>
                    <a:pt x="9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3" name="Freeform 21"/>
            <p:cNvSpPr>
              <a:spLocks/>
            </p:cNvSpPr>
            <p:nvPr/>
          </p:nvSpPr>
          <p:spPr bwMode="auto">
            <a:xfrm>
              <a:off x="4498" y="3769"/>
              <a:ext cx="122" cy="137"/>
            </a:xfrm>
            <a:custGeom>
              <a:avLst/>
              <a:gdLst>
                <a:gd name="T0" fmla="*/ 66 w 122"/>
                <a:gd name="T1" fmla="*/ 61 h 137"/>
                <a:gd name="T2" fmla="*/ 122 w 122"/>
                <a:gd name="T3" fmla="*/ 0 h 137"/>
                <a:gd name="T4" fmla="*/ 0 w 122"/>
                <a:gd name="T5" fmla="*/ 102 h 137"/>
                <a:gd name="T6" fmla="*/ 1 w 122"/>
                <a:gd name="T7" fmla="*/ 109 h 137"/>
                <a:gd name="T8" fmla="*/ 3 w 122"/>
                <a:gd name="T9" fmla="*/ 124 h 137"/>
                <a:gd name="T10" fmla="*/ 7 w 122"/>
                <a:gd name="T11" fmla="*/ 136 h 137"/>
                <a:gd name="T12" fmla="*/ 13 w 122"/>
                <a:gd name="T13" fmla="*/ 137 h 137"/>
                <a:gd name="T14" fmla="*/ 15 w 122"/>
                <a:gd name="T15" fmla="*/ 134 h 137"/>
                <a:gd name="T16" fmla="*/ 18 w 122"/>
                <a:gd name="T17" fmla="*/ 128 h 137"/>
                <a:gd name="T18" fmla="*/ 22 w 122"/>
                <a:gd name="T19" fmla="*/ 119 h 137"/>
                <a:gd name="T20" fmla="*/ 28 w 122"/>
                <a:gd name="T21" fmla="*/ 108 h 137"/>
                <a:gd name="T22" fmla="*/ 35 w 122"/>
                <a:gd name="T23" fmla="*/ 96 h 137"/>
                <a:gd name="T24" fmla="*/ 44 w 122"/>
                <a:gd name="T25" fmla="*/ 84 h 137"/>
                <a:gd name="T26" fmla="*/ 54 w 122"/>
                <a:gd name="T27" fmla="*/ 72 h 137"/>
                <a:gd name="T28" fmla="*/ 66 w 122"/>
                <a:gd name="T29" fmla="*/ 6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37">
                  <a:moveTo>
                    <a:pt x="66" y="61"/>
                  </a:moveTo>
                  <a:lnTo>
                    <a:pt x="122" y="0"/>
                  </a:lnTo>
                  <a:lnTo>
                    <a:pt x="0" y="102"/>
                  </a:lnTo>
                  <a:lnTo>
                    <a:pt x="1" y="109"/>
                  </a:lnTo>
                  <a:lnTo>
                    <a:pt x="3" y="124"/>
                  </a:lnTo>
                  <a:lnTo>
                    <a:pt x="7" y="136"/>
                  </a:lnTo>
                  <a:lnTo>
                    <a:pt x="13" y="137"/>
                  </a:lnTo>
                  <a:lnTo>
                    <a:pt x="15" y="134"/>
                  </a:lnTo>
                  <a:lnTo>
                    <a:pt x="18" y="128"/>
                  </a:lnTo>
                  <a:lnTo>
                    <a:pt x="22" y="119"/>
                  </a:lnTo>
                  <a:lnTo>
                    <a:pt x="28" y="108"/>
                  </a:lnTo>
                  <a:lnTo>
                    <a:pt x="35" y="96"/>
                  </a:lnTo>
                  <a:lnTo>
                    <a:pt x="44" y="84"/>
                  </a:lnTo>
                  <a:lnTo>
                    <a:pt x="54" y="72"/>
                  </a:lnTo>
                  <a:lnTo>
                    <a:pt x="6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4" name="Freeform 22"/>
            <p:cNvSpPr>
              <a:spLocks/>
            </p:cNvSpPr>
            <p:nvPr/>
          </p:nvSpPr>
          <p:spPr bwMode="auto">
            <a:xfrm>
              <a:off x="4526" y="3745"/>
              <a:ext cx="134" cy="204"/>
            </a:xfrm>
            <a:custGeom>
              <a:avLst/>
              <a:gdLst>
                <a:gd name="T0" fmla="*/ 94 w 134"/>
                <a:gd name="T1" fmla="*/ 98 h 204"/>
                <a:gd name="T2" fmla="*/ 100 w 134"/>
                <a:gd name="T3" fmla="*/ 80 h 204"/>
                <a:gd name="T4" fmla="*/ 107 w 134"/>
                <a:gd name="T5" fmla="*/ 63 h 204"/>
                <a:gd name="T6" fmla="*/ 113 w 134"/>
                <a:gd name="T7" fmla="*/ 45 h 204"/>
                <a:gd name="T8" fmla="*/ 120 w 134"/>
                <a:gd name="T9" fmla="*/ 31 h 204"/>
                <a:gd name="T10" fmla="*/ 125 w 134"/>
                <a:gd name="T11" fmla="*/ 18 h 204"/>
                <a:gd name="T12" fmla="*/ 130 w 134"/>
                <a:gd name="T13" fmla="*/ 9 h 204"/>
                <a:gd name="T14" fmla="*/ 133 w 134"/>
                <a:gd name="T15" fmla="*/ 2 h 204"/>
                <a:gd name="T16" fmla="*/ 134 w 134"/>
                <a:gd name="T17" fmla="*/ 0 h 204"/>
                <a:gd name="T18" fmla="*/ 0 w 134"/>
                <a:gd name="T19" fmla="*/ 178 h 204"/>
                <a:gd name="T20" fmla="*/ 1 w 134"/>
                <a:gd name="T21" fmla="*/ 178 h 204"/>
                <a:gd name="T22" fmla="*/ 5 w 134"/>
                <a:gd name="T23" fmla="*/ 180 h 204"/>
                <a:gd name="T24" fmla="*/ 11 w 134"/>
                <a:gd name="T25" fmla="*/ 182 h 204"/>
                <a:gd name="T26" fmla="*/ 18 w 134"/>
                <a:gd name="T27" fmla="*/ 185 h 204"/>
                <a:gd name="T28" fmla="*/ 25 w 134"/>
                <a:gd name="T29" fmla="*/ 189 h 204"/>
                <a:gd name="T30" fmla="*/ 30 w 134"/>
                <a:gd name="T31" fmla="*/ 194 h 204"/>
                <a:gd name="T32" fmla="*/ 34 w 134"/>
                <a:gd name="T33" fmla="*/ 198 h 204"/>
                <a:gd name="T34" fmla="*/ 35 w 134"/>
                <a:gd name="T35" fmla="*/ 204 h 204"/>
                <a:gd name="T36" fmla="*/ 38 w 134"/>
                <a:gd name="T37" fmla="*/ 201 h 204"/>
                <a:gd name="T38" fmla="*/ 44 w 134"/>
                <a:gd name="T39" fmla="*/ 191 h 204"/>
                <a:gd name="T40" fmla="*/ 54 w 134"/>
                <a:gd name="T41" fmla="*/ 173 h 204"/>
                <a:gd name="T42" fmla="*/ 65 w 134"/>
                <a:gd name="T43" fmla="*/ 154 h 204"/>
                <a:gd name="T44" fmla="*/ 76 w 134"/>
                <a:gd name="T45" fmla="*/ 134 h 204"/>
                <a:gd name="T46" fmla="*/ 85 w 134"/>
                <a:gd name="T47" fmla="*/ 116 h 204"/>
                <a:gd name="T48" fmla="*/ 92 w 134"/>
                <a:gd name="T49" fmla="*/ 103 h 204"/>
                <a:gd name="T50" fmla="*/ 94 w 134"/>
                <a:gd name="T51" fmla="*/ 9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4" h="204">
                  <a:moveTo>
                    <a:pt x="94" y="98"/>
                  </a:moveTo>
                  <a:lnTo>
                    <a:pt x="100" y="80"/>
                  </a:lnTo>
                  <a:lnTo>
                    <a:pt x="107" y="63"/>
                  </a:lnTo>
                  <a:lnTo>
                    <a:pt x="113" y="45"/>
                  </a:lnTo>
                  <a:lnTo>
                    <a:pt x="120" y="31"/>
                  </a:lnTo>
                  <a:lnTo>
                    <a:pt x="125" y="18"/>
                  </a:lnTo>
                  <a:lnTo>
                    <a:pt x="130" y="9"/>
                  </a:lnTo>
                  <a:lnTo>
                    <a:pt x="133" y="2"/>
                  </a:lnTo>
                  <a:lnTo>
                    <a:pt x="134" y="0"/>
                  </a:lnTo>
                  <a:lnTo>
                    <a:pt x="0" y="178"/>
                  </a:lnTo>
                  <a:lnTo>
                    <a:pt x="1" y="178"/>
                  </a:lnTo>
                  <a:lnTo>
                    <a:pt x="5" y="180"/>
                  </a:lnTo>
                  <a:lnTo>
                    <a:pt x="11" y="182"/>
                  </a:lnTo>
                  <a:lnTo>
                    <a:pt x="18" y="185"/>
                  </a:lnTo>
                  <a:lnTo>
                    <a:pt x="25" y="189"/>
                  </a:lnTo>
                  <a:lnTo>
                    <a:pt x="30" y="194"/>
                  </a:lnTo>
                  <a:lnTo>
                    <a:pt x="34" y="198"/>
                  </a:lnTo>
                  <a:lnTo>
                    <a:pt x="35" y="204"/>
                  </a:lnTo>
                  <a:lnTo>
                    <a:pt x="38" y="201"/>
                  </a:lnTo>
                  <a:lnTo>
                    <a:pt x="44" y="191"/>
                  </a:lnTo>
                  <a:lnTo>
                    <a:pt x="54" y="173"/>
                  </a:lnTo>
                  <a:lnTo>
                    <a:pt x="65" y="154"/>
                  </a:lnTo>
                  <a:lnTo>
                    <a:pt x="76" y="134"/>
                  </a:lnTo>
                  <a:lnTo>
                    <a:pt x="85" y="116"/>
                  </a:lnTo>
                  <a:lnTo>
                    <a:pt x="92" y="103"/>
                  </a:lnTo>
                  <a:lnTo>
                    <a:pt x="94"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5" name="Freeform 23"/>
            <p:cNvSpPr>
              <a:spLocks/>
            </p:cNvSpPr>
            <p:nvPr/>
          </p:nvSpPr>
          <p:spPr bwMode="auto">
            <a:xfrm>
              <a:off x="4255" y="3868"/>
              <a:ext cx="110" cy="231"/>
            </a:xfrm>
            <a:custGeom>
              <a:avLst/>
              <a:gdLst>
                <a:gd name="T0" fmla="*/ 0 w 110"/>
                <a:gd name="T1" fmla="*/ 0 h 231"/>
                <a:gd name="T2" fmla="*/ 1 w 110"/>
                <a:gd name="T3" fmla="*/ 6 h 231"/>
                <a:gd name="T4" fmla="*/ 4 w 110"/>
                <a:gd name="T5" fmla="*/ 19 h 231"/>
                <a:gd name="T6" fmla="*/ 9 w 110"/>
                <a:gd name="T7" fmla="*/ 39 h 231"/>
                <a:gd name="T8" fmla="*/ 15 w 110"/>
                <a:gd name="T9" fmla="*/ 63 h 231"/>
                <a:gd name="T10" fmla="*/ 20 w 110"/>
                <a:gd name="T11" fmla="*/ 88 h 231"/>
                <a:gd name="T12" fmla="*/ 26 w 110"/>
                <a:gd name="T13" fmla="*/ 112 h 231"/>
                <a:gd name="T14" fmla="*/ 30 w 110"/>
                <a:gd name="T15" fmla="*/ 131 h 231"/>
                <a:gd name="T16" fmla="*/ 32 w 110"/>
                <a:gd name="T17" fmla="*/ 146 h 231"/>
                <a:gd name="T18" fmla="*/ 36 w 110"/>
                <a:gd name="T19" fmla="*/ 157 h 231"/>
                <a:gd name="T20" fmla="*/ 44 w 110"/>
                <a:gd name="T21" fmla="*/ 170 h 231"/>
                <a:gd name="T22" fmla="*/ 55 w 110"/>
                <a:gd name="T23" fmla="*/ 185 h 231"/>
                <a:gd name="T24" fmla="*/ 68 w 110"/>
                <a:gd name="T25" fmla="*/ 199 h 231"/>
                <a:gd name="T26" fmla="*/ 80 w 110"/>
                <a:gd name="T27" fmla="*/ 212 h 231"/>
                <a:gd name="T28" fmla="*/ 93 w 110"/>
                <a:gd name="T29" fmla="*/ 221 h 231"/>
                <a:gd name="T30" fmla="*/ 103 w 110"/>
                <a:gd name="T31" fmla="*/ 229 h 231"/>
                <a:gd name="T32" fmla="*/ 109 w 110"/>
                <a:gd name="T33" fmla="*/ 231 h 231"/>
                <a:gd name="T34" fmla="*/ 110 w 110"/>
                <a:gd name="T35" fmla="*/ 228 h 231"/>
                <a:gd name="T36" fmla="*/ 107 w 110"/>
                <a:gd name="T37" fmla="*/ 218 h 231"/>
                <a:gd name="T38" fmla="*/ 100 w 110"/>
                <a:gd name="T39" fmla="*/ 204 h 231"/>
                <a:gd name="T40" fmla="*/ 90 w 110"/>
                <a:gd name="T41" fmla="*/ 187 h 231"/>
                <a:gd name="T42" fmla="*/ 79 w 110"/>
                <a:gd name="T43" fmla="*/ 167 h 231"/>
                <a:gd name="T44" fmla="*/ 68 w 110"/>
                <a:gd name="T45" fmla="*/ 147 h 231"/>
                <a:gd name="T46" fmla="*/ 61 w 110"/>
                <a:gd name="T47" fmla="*/ 126 h 231"/>
                <a:gd name="T48" fmla="*/ 55 w 110"/>
                <a:gd name="T49" fmla="*/ 108 h 231"/>
                <a:gd name="T50" fmla="*/ 51 w 110"/>
                <a:gd name="T51" fmla="*/ 89 h 231"/>
                <a:gd name="T52" fmla="*/ 43 w 110"/>
                <a:gd name="T53" fmla="*/ 71 h 231"/>
                <a:gd name="T54" fmla="*/ 35 w 110"/>
                <a:gd name="T55" fmla="*/ 53 h 231"/>
                <a:gd name="T56" fmla="*/ 25 w 110"/>
                <a:gd name="T57" fmla="*/ 36 h 231"/>
                <a:gd name="T58" fmla="*/ 15 w 110"/>
                <a:gd name="T59" fmla="*/ 22 h 231"/>
                <a:gd name="T60" fmla="*/ 7 w 110"/>
                <a:gd name="T61" fmla="*/ 10 h 231"/>
                <a:gd name="T62" fmla="*/ 2 w 110"/>
                <a:gd name="T63" fmla="*/ 3 h 231"/>
                <a:gd name="T64" fmla="*/ 0 w 110"/>
                <a:gd name="T65"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231">
                  <a:moveTo>
                    <a:pt x="0" y="0"/>
                  </a:moveTo>
                  <a:lnTo>
                    <a:pt x="1" y="6"/>
                  </a:lnTo>
                  <a:lnTo>
                    <a:pt x="4" y="19"/>
                  </a:lnTo>
                  <a:lnTo>
                    <a:pt x="9" y="39"/>
                  </a:lnTo>
                  <a:lnTo>
                    <a:pt x="15" y="63"/>
                  </a:lnTo>
                  <a:lnTo>
                    <a:pt x="20" y="88"/>
                  </a:lnTo>
                  <a:lnTo>
                    <a:pt x="26" y="112"/>
                  </a:lnTo>
                  <a:lnTo>
                    <a:pt x="30" y="131"/>
                  </a:lnTo>
                  <a:lnTo>
                    <a:pt x="32" y="146"/>
                  </a:lnTo>
                  <a:lnTo>
                    <a:pt x="36" y="157"/>
                  </a:lnTo>
                  <a:lnTo>
                    <a:pt x="44" y="170"/>
                  </a:lnTo>
                  <a:lnTo>
                    <a:pt x="55" y="185"/>
                  </a:lnTo>
                  <a:lnTo>
                    <a:pt x="68" y="199"/>
                  </a:lnTo>
                  <a:lnTo>
                    <a:pt x="80" y="212"/>
                  </a:lnTo>
                  <a:lnTo>
                    <a:pt x="93" y="221"/>
                  </a:lnTo>
                  <a:lnTo>
                    <a:pt x="103" y="229"/>
                  </a:lnTo>
                  <a:lnTo>
                    <a:pt x="109" y="231"/>
                  </a:lnTo>
                  <a:lnTo>
                    <a:pt x="110" y="228"/>
                  </a:lnTo>
                  <a:lnTo>
                    <a:pt x="107" y="218"/>
                  </a:lnTo>
                  <a:lnTo>
                    <a:pt x="100" y="204"/>
                  </a:lnTo>
                  <a:lnTo>
                    <a:pt x="90" y="187"/>
                  </a:lnTo>
                  <a:lnTo>
                    <a:pt x="79" y="167"/>
                  </a:lnTo>
                  <a:lnTo>
                    <a:pt x="68" y="147"/>
                  </a:lnTo>
                  <a:lnTo>
                    <a:pt x="61" y="126"/>
                  </a:lnTo>
                  <a:lnTo>
                    <a:pt x="55" y="108"/>
                  </a:lnTo>
                  <a:lnTo>
                    <a:pt x="51" y="89"/>
                  </a:lnTo>
                  <a:lnTo>
                    <a:pt x="43" y="71"/>
                  </a:lnTo>
                  <a:lnTo>
                    <a:pt x="35" y="53"/>
                  </a:lnTo>
                  <a:lnTo>
                    <a:pt x="25" y="36"/>
                  </a:lnTo>
                  <a:lnTo>
                    <a:pt x="15" y="22"/>
                  </a:lnTo>
                  <a:lnTo>
                    <a:pt x="7" y="10"/>
                  </a:lnTo>
                  <a:lnTo>
                    <a:pt x="2"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6" name="Freeform 24"/>
            <p:cNvSpPr>
              <a:spLocks/>
            </p:cNvSpPr>
            <p:nvPr/>
          </p:nvSpPr>
          <p:spPr bwMode="auto">
            <a:xfrm>
              <a:off x="4365" y="3868"/>
              <a:ext cx="102" cy="217"/>
            </a:xfrm>
            <a:custGeom>
              <a:avLst/>
              <a:gdLst>
                <a:gd name="T0" fmla="*/ 0 w 102"/>
                <a:gd name="T1" fmla="*/ 0 h 217"/>
                <a:gd name="T2" fmla="*/ 4 w 102"/>
                <a:gd name="T3" fmla="*/ 17 h 217"/>
                <a:gd name="T4" fmla="*/ 10 w 102"/>
                <a:gd name="T5" fmla="*/ 56 h 217"/>
                <a:gd name="T6" fmla="*/ 18 w 102"/>
                <a:gd name="T7" fmla="*/ 100 h 217"/>
                <a:gd name="T8" fmla="*/ 24 w 102"/>
                <a:gd name="T9" fmla="*/ 131 h 217"/>
                <a:gd name="T10" fmla="*/ 31 w 102"/>
                <a:gd name="T11" fmla="*/ 153 h 217"/>
                <a:gd name="T12" fmla="*/ 40 w 102"/>
                <a:gd name="T13" fmla="*/ 172 h 217"/>
                <a:gd name="T14" fmla="*/ 51 w 102"/>
                <a:gd name="T15" fmla="*/ 186 h 217"/>
                <a:gd name="T16" fmla="*/ 63 w 102"/>
                <a:gd name="T17" fmla="*/ 198 h 217"/>
                <a:gd name="T18" fmla="*/ 75 w 102"/>
                <a:gd name="T19" fmla="*/ 206 h 217"/>
                <a:gd name="T20" fmla="*/ 86 w 102"/>
                <a:gd name="T21" fmla="*/ 213 h 217"/>
                <a:gd name="T22" fmla="*/ 95 w 102"/>
                <a:gd name="T23" fmla="*/ 216 h 217"/>
                <a:gd name="T24" fmla="*/ 101 w 102"/>
                <a:gd name="T25" fmla="*/ 217 h 217"/>
                <a:gd name="T26" fmla="*/ 102 w 102"/>
                <a:gd name="T27" fmla="*/ 214 h 217"/>
                <a:gd name="T28" fmla="*/ 99 w 102"/>
                <a:gd name="T29" fmla="*/ 204 h 217"/>
                <a:gd name="T30" fmla="*/ 91 w 102"/>
                <a:gd name="T31" fmla="*/ 190 h 217"/>
                <a:gd name="T32" fmla="*/ 82 w 102"/>
                <a:gd name="T33" fmla="*/ 173 h 217"/>
                <a:gd name="T34" fmla="*/ 71 w 102"/>
                <a:gd name="T35" fmla="*/ 152 h 217"/>
                <a:gd name="T36" fmla="*/ 60 w 102"/>
                <a:gd name="T37" fmla="*/ 131 h 217"/>
                <a:gd name="T38" fmla="*/ 52 w 102"/>
                <a:gd name="T39" fmla="*/ 111 h 217"/>
                <a:gd name="T40" fmla="*/ 47 w 102"/>
                <a:gd name="T41" fmla="*/ 92 h 217"/>
                <a:gd name="T42" fmla="*/ 43 w 102"/>
                <a:gd name="T43" fmla="*/ 75 h 217"/>
                <a:gd name="T44" fmla="*/ 36 w 102"/>
                <a:gd name="T45" fmla="*/ 59 h 217"/>
                <a:gd name="T46" fmla="*/ 29 w 102"/>
                <a:gd name="T47" fmla="*/ 43 h 217"/>
                <a:gd name="T48" fmla="*/ 21 w 102"/>
                <a:gd name="T49" fmla="*/ 29 h 217"/>
                <a:gd name="T50" fmla="*/ 13 w 102"/>
                <a:gd name="T51" fmla="*/ 18 h 217"/>
                <a:gd name="T52" fmla="*/ 7 w 102"/>
                <a:gd name="T53" fmla="*/ 8 h 217"/>
                <a:gd name="T54" fmla="*/ 3 w 102"/>
                <a:gd name="T55" fmla="*/ 3 h 217"/>
                <a:gd name="T56" fmla="*/ 0 w 102"/>
                <a:gd name="T5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217">
                  <a:moveTo>
                    <a:pt x="0" y="0"/>
                  </a:moveTo>
                  <a:lnTo>
                    <a:pt x="4" y="17"/>
                  </a:lnTo>
                  <a:lnTo>
                    <a:pt x="10" y="56"/>
                  </a:lnTo>
                  <a:lnTo>
                    <a:pt x="18" y="100"/>
                  </a:lnTo>
                  <a:lnTo>
                    <a:pt x="24" y="131"/>
                  </a:lnTo>
                  <a:lnTo>
                    <a:pt x="31" y="153"/>
                  </a:lnTo>
                  <a:lnTo>
                    <a:pt x="40" y="172"/>
                  </a:lnTo>
                  <a:lnTo>
                    <a:pt x="51" y="186"/>
                  </a:lnTo>
                  <a:lnTo>
                    <a:pt x="63" y="198"/>
                  </a:lnTo>
                  <a:lnTo>
                    <a:pt x="75" y="206"/>
                  </a:lnTo>
                  <a:lnTo>
                    <a:pt x="86" y="213"/>
                  </a:lnTo>
                  <a:lnTo>
                    <a:pt x="95" y="216"/>
                  </a:lnTo>
                  <a:lnTo>
                    <a:pt x="101" y="217"/>
                  </a:lnTo>
                  <a:lnTo>
                    <a:pt x="102" y="214"/>
                  </a:lnTo>
                  <a:lnTo>
                    <a:pt x="99" y="204"/>
                  </a:lnTo>
                  <a:lnTo>
                    <a:pt x="91" y="190"/>
                  </a:lnTo>
                  <a:lnTo>
                    <a:pt x="82" y="173"/>
                  </a:lnTo>
                  <a:lnTo>
                    <a:pt x="71" y="152"/>
                  </a:lnTo>
                  <a:lnTo>
                    <a:pt x="60" y="131"/>
                  </a:lnTo>
                  <a:lnTo>
                    <a:pt x="52" y="111"/>
                  </a:lnTo>
                  <a:lnTo>
                    <a:pt x="47" y="92"/>
                  </a:lnTo>
                  <a:lnTo>
                    <a:pt x="43" y="75"/>
                  </a:lnTo>
                  <a:lnTo>
                    <a:pt x="36" y="59"/>
                  </a:lnTo>
                  <a:lnTo>
                    <a:pt x="29" y="43"/>
                  </a:lnTo>
                  <a:lnTo>
                    <a:pt x="21" y="29"/>
                  </a:lnTo>
                  <a:lnTo>
                    <a:pt x="13" y="18"/>
                  </a:lnTo>
                  <a:lnTo>
                    <a:pt x="7" y="8"/>
                  </a:lnTo>
                  <a:lnTo>
                    <a:pt x="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7" name="Freeform 25"/>
            <p:cNvSpPr>
              <a:spLocks/>
            </p:cNvSpPr>
            <p:nvPr/>
          </p:nvSpPr>
          <p:spPr bwMode="auto">
            <a:xfrm>
              <a:off x="4672" y="3679"/>
              <a:ext cx="178" cy="122"/>
            </a:xfrm>
            <a:custGeom>
              <a:avLst/>
              <a:gdLst>
                <a:gd name="T0" fmla="*/ 165 w 178"/>
                <a:gd name="T1" fmla="*/ 91 h 122"/>
                <a:gd name="T2" fmla="*/ 154 w 178"/>
                <a:gd name="T3" fmla="*/ 80 h 122"/>
                <a:gd name="T4" fmla="*/ 143 w 178"/>
                <a:gd name="T5" fmla="*/ 71 h 122"/>
                <a:gd name="T6" fmla="*/ 133 w 178"/>
                <a:gd name="T7" fmla="*/ 65 h 122"/>
                <a:gd name="T8" fmla="*/ 122 w 178"/>
                <a:gd name="T9" fmla="*/ 62 h 122"/>
                <a:gd name="T10" fmla="*/ 105 w 178"/>
                <a:gd name="T11" fmla="*/ 53 h 122"/>
                <a:gd name="T12" fmla="*/ 95 w 178"/>
                <a:gd name="T13" fmla="*/ 44 h 122"/>
                <a:gd name="T14" fmla="*/ 86 w 178"/>
                <a:gd name="T15" fmla="*/ 33 h 122"/>
                <a:gd name="T16" fmla="*/ 74 w 178"/>
                <a:gd name="T17" fmla="*/ 20 h 122"/>
                <a:gd name="T18" fmla="*/ 63 w 178"/>
                <a:gd name="T19" fmla="*/ 10 h 122"/>
                <a:gd name="T20" fmla="*/ 55 w 178"/>
                <a:gd name="T21" fmla="*/ 4 h 122"/>
                <a:gd name="T22" fmla="*/ 45 w 178"/>
                <a:gd name="T23" fmla="*/ 1 h 122"/>
                <a:gd name="T24" fmla="*/ 36 w 178"/>
                <a:gd name="T25" fmla="*/ 0 h 122"/>
                <a:gd name="T26" fmla="*/ 27 w 178"/>
                <a:gd name="T27" fmla="*/ 1 h 122"/>
                <a:gd name="T28" fmla="*/ 14 w 178"/>
                <a:gd name="T29" fmla="*/ 13 h 122"/>
                <a:gd name="T30" fmla="*/ 2 w 178"/>
                <a:gd name="T31" fmla="*/ 36 h 122"/>
                <a:gd name="T32" fmla="*/ 1 w 178"/>
                <a:gd name="T33" fmla="*/ 40 h 122"/>
                <a:gd name="T34" fmla="*/ 10 w 178"/>
                <a:gd name="T35" fmla="*/ 42 h 122"/>
                <a:gd name="T36" fmla="*/ 22 w 178"/>
                <a:gd name="T37" fmla="*/ 43 h 122"/>
                <a:gd name="T38" fmla="*/ 29 w 178"/>
                <a:gd name="T39" fmla="*/ 45 h 122"/>
                <a:gd name="T40" fmla="*/ 39 w 178"/>
                <a:gd name="T41" fmla="*/ 52 h 122"/>
                <a:gd name="T42" fmla="*/ 52 w 178"/>
                <a:gd name="T43" fmla="*/ 71 h 122"/>
                <a:gd name="T44" fmla="*/ 60 w 178"/>
                <a:gd name="T45" fmla="*/ 88 h 122"/>
                <a:gd name="T46" fmla="*/ 67 w 178"/>
                <a:gd name="T47" fmla="*/ 86 h 122"/>
                <a:gd name="T48" fmla="*/ 83 w 178"/>
                <a:gd name="T49" fmla="*/ 89 h 122"/>
                <a:gd name="T50" fmla="*/ 96 w 178"/>
                <a:gd name="T51" fmla="*/ 94 h 122"/>
                <a:gd name="T52" fmla="*/ 110 w 178"/>
                <a:gd name="T53" fmla="*/ 99 h 122"/>
                <a:gd name="T54" fmla="*/ 123 w 178"/>
                <a:gd name="T55" fmla="*/ 105 h 122"/>
                <a:gd name="T56" fmla="*/ 132 w 178"/>
                <a:gd name="T57" fmla="*/ 110 h 122"/>
                <a:gd name="T58" fmla="*/ 149 w 178"/>
                <a:gd name="T59" fmla="*/ 119 h 122"/>
                <a:gd name="T60" fmla="*/ 162 w 178"/>
                <a:gd name="T61" fmla="*/ 122 h 122"/>
                <a:gd name="T62" fmla="*/ 170 w 178"/>
                <a:gd name="T63" fmla="*/ 122 h 122"/>
                <a:gd name="T64" fmla="*/ 178 w 178"/>
                <a:gd name="T65" fmla="*/ 116 h 122"/>
                <a:gd name="T66" fmla="*/ 174 w 178"/>
                <a:gd name="T67" fmla="*/ 106 h 122"/>
                <a:gd name="T68" fmla="*/ 169 w 178"/>
                <a:gd name="T69" fmla="*/ 9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22">
                  <a:moveTo>
                    <a:pt x="169" y="96"/>
                  </a:moveTo>
                  <a:lnTo>
                    <a:pt x="165" y="91"/>
                  </a:lnTo>
                  <a:lnTo>
                    <a:pt x="159" y="85"/>
                  </a:lnTo>
                  <a:lnTo>
                    <a:pt x="154" y="80"/>
                  </a:lnTo>
                  <a:lnTo>
                    <a:pt x="148" y="75"/>
                  </a:lnTo>
                  <a:lnTo>
                    <a:pt x="143" y="71"/>
                  </a:lnTo>
                  <a:lnTo>
                    <a:pt x="138" y="67"/>
                  </a:lnTo>
                  <a:lnTo>
                    <a:pt x="133" y="65"/>
                  </a:lnTo>
                  <a:lnTo>
                    <a:pt x="130" y="64"/>
                  </a:lnTo>
                  <a:lnTo>
                    <a:pt x="122" y="62"/>
                  </a:lnTo>
                  <a:lnTo>
                    <a:pt x="113" y="57"/>
                  </a:lnTo>
                  <a:lnTo>
                    <a:pt x="105" y="53"/>
                  </a:lnTo>
                  <a:lnTo>
                    <a:pt x="99" y="47"/>
                  </a:lnTo>
                  <a:lnTo>
                    <a:pt x="95" y="44"/>
                  </a:lnTo>
                  <a:lnTo>
                    <a:pt x="91" y="39"/>
                  </a:lnTo>
                  <a:lnTo>
                    <a:pt x="86" y="33"/>
                  </a:lnTo>
                  <a:lnTo>
                    <a:pt x="80" y="27"/>
                  </a:lnTo>
                  <a:lnTo>
                    <a:pt x="74" y="20"/>
                  </a:lnTo>
                  <a:lnTo>
                    <a:pt x="67" y="15"/>
                  </a:lnTo>
                  <a:lnTo>
                    <a:pt x="63" y="10"/>
                  </a:lnTo>
                  <a:lnTo>
                    <a:pt x="58" y="6"/>
                  </a:lnTo>
                  <a:lnTo>
                    <a:pt x="55" y="4"/>
                  </a:lnTo>
                  <a:lnTo>
                    <a:pt x="51" y="3"/>
                  </a:lnTo>
                  <a:lnTo>
                    <a:pt x="45" y="1"/>
                  </a:lnTo>
                  <a:lnTo>
                    <a:pt x="41" y="0"/>
                  </a:lnTo>
                  <a:lnTo>
                    <a:pt x="36" y="0"/>
                  </a:lnTo>
                  <a:lnTo>
                    <a:pt x="31" y="0"/>
                  </a:lnTo>
                  <a:lnTo>
                    <a:pt x="27" y="1"/>
                  </a:lnTo>
                  <a:lnTo>
                    <a:pt x="24" y="2"/>
                  </a:lnTo>
                  <a:lnTo>
                    <a:pt x="14" y="13"/>
                  </a:lnTo>
                  <a:lnTo>
                    <a:pt x="6" y="25"/>
                  </a:lnTo>
                  <a:lnTo>
                    <a:pt x="2" y="36"/>
                  </a:lnTo>
                  <a:lnTo>
                    <a:pt x="0" y="40"/>
                  </a:lnTo>
                  <a:lnTo>
                    <a:pt x="1" y="40"/>
                  </a:lnTo>
                  <a:lnTo>
                    <a:pt x="5" y="41"/>
                  </a:lnTo>
                  <a:lnTo>
                    <a:pt x="10" y="42"/>
                  </a:lnTo>
                  <a:lnTo>
                    <a:pt x="16" y="42"/>
                  </a:lnTo>
                  <a:lnTo>
                    <a:pt x="22" y="43"/>
                  </a:lnTo>
                  <a:lnTo>
                    <a:pt x="26" y="44"/>
                  </a:lnTo>
                  <a:lnTo>
                    <a:pt x="29" y="45"/>
                  </a:lnTo>
                  <a:lnTo>
                    <a:pt x="30" y="45"/>
                  </a:lnTo>
                  <a:lnTo>
                    <a:pt x="39" y="52"/>
                  </a:lnTo>
                  <a:lnTo>
                    <a:pt x="47" y="63"/>
                  </a:lnTo>
                  <a:lnTo>
                    <a:pt x="52" y="71"/>
                  </a:lnTo>
                  <a:lnTo>
                    <a:pt x="54" y="76"/>
                  </a:lnTo>
                  <a:lnTo>
                    <a:pt x="60" y="88"/>
                  </a:lnTo>
                  <a:lnTo>
                    <a:pt x="62" y="86"/>
                  </a:lnTo>
                  <a:lnTo>
                    <a:pt x="67" y="86"/>
                  </a:lnTo>
                  <a:lnTo>
                    <a:pt x="75" y="86"/>
                  </a:lnTo>
                  <a:lnTo>
                    <a:pt x="83" y="89"/>
                  </a:lnTo>
                  <a:lnTo>
                    <a:pt x="89" y="91"/>
                  </a:lnTo>
                  <a:lnTo>
                    <a:pt x="96" y="94"/>
                  </a:lnTo>
                  <a:lnTo>
                    <a:pt x="103" y="96"/>
                  </a:lnTo>
                  <a:lnTo>
                    <a:pt x="110" y="99"/>
                  </a:lnTo>
                  <a:lnTo>
                    <a:pt x="118" y="102"/>
                  </a:lnTo>
                  <a:lnTo>
                    <a:pt x="123" y="105"/>
                  </a:lnTo>
                  <a:lnTo>
                    <a:pt x="129" y="107"/>
                  </a:lnTo>
                  <a:lnTo>
                    <a:pt x="132" y="110"/>
                  </a:lnTo>
                  <a:lnTo>
                    <a:pt x="139" y="116"/>
                  </a:lnTo>
                  <a:lnTo>
                    <a:pt x="149" y="119"/>
                  </a:lnTo>
                  <a:lnTo>
                    <a:pt x="158" y="121"/>
                  </a:lnTo>
                  <a:lnTo>
                    <a:pt x="162" y="122"/>
                  </a:lnTo>
                  <a:lnTo>
                    <a:pt x="165" y="122"/>
                  </a:lnTo>
                  <a:lnTo>
                    <a:pt x="170" y="122"/>
                  </a:lnTo>
                  <a:lnTo>
                    <a:pt x="174" y="120"/>
                  </a:lnTo>
                  <a:lnTo>
                    <a:pt x="178" y="116"/>
                  </a:lnTo>
                  <a:lnTo>
                    <a:pt x="177" y="111"/>
                  </a:lnTo>
                  <a:lnTo>
                    <a:pt x="174" y="106"/>
                  </a:lnTo>
                  <a:lnTo>
                    <a:pt x="172" y="101"/>
                  </a:lnTo>
                  <a:lnTo>
                    <a:pt x="169"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8" name="Freeform 26"/>
            <p:cNvSpPr>
              <a:spLocks/>
            </p:cNvSpPr>
            <p:nvPr/>
          </p:nvSpPr>
          <p:spPr bwMode="auto">
            <a:xfrm>
              <a:off x="4710" y="3799"/>
              <a:ext cx="88" cy="34"/>
            </a:xfrm>
            <a:custGeom>
              <a:avLst/>
              <a:gdLst>
                <a:gd name="T0" fmla="*/ 0 w 88"/>
                <a:gd name="T1" fmla="*/ 0 h 34"/>
                <a:gd name="T2" fmla="*/ 33 w 88"/>
                <a:gd name="T3" fmla="*/ 13 h 34"/>
                <a:gd name="T4" fmla="*/ 65 w 88"/>
                <a:gd name="T5" fmla="*/ 34 h 34"/>
                <a:gd name="T6" fmla="*/ 88 w 88"/>
                <a:gd name="T7" fmla="*/ 29 h 34"/>
                <a:gd name="T8" fmla="*/ 50 w 88"/>
                <a:gd name="T9" fmla="*/ 16 h 34"/>
                <a:gd name="T10" fmla="*/ 24 w 88"/>
                <a:gd name="T11" fmla="*/ 3 h 34"/>
                <a:gd name="T12" fmla="*/ 0 w 8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88" h="34">
                  <a:moveTo>
                    <a:pt x="0" y="0"/>
                  </a:moveTo>
                  <a:lnTo>
                    <a:pt x="33" y="13"/>
                  </a:lnTo>
                  <a:lnTo>
                    <a:pt x="65" y="34"/>
                  </a:lnTo>
                  <a:lnTo>
                    <a:pt x="88" y="29"/>
                  </a:lnTo>
                  <a:lnTo>
                    <a:pt x="50" y="16"/>
                  </a:lnTo>
                  <a:lnTo>
                    <a:pt x="24"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p>
            <a:fld id="{39916CA3-85F5-4F4E-BC94-7611811C25DA}" type="slidenum">
              <a:rPr lang="en-US"/>
              <a:pPr/>
              <a:t>12</a:t>
            </a:fld>
            <a:endParaRPr lang="en-US"/>
          </a:p>
        </p:txBody>
      </p:sp>
      <p:sp>
        <p:nvSpPr>
          <p:cNvPr id="45058" name="Rectangle 2"/>
          <p:cNvSpPr>
            <a:spLocks noGrp="1" noChangeArrowheads="1"/>
          </p:cNvSpPr>
          <p:nvPr>
            <p:ph type="title"/>
          </p:nvPr>
        </p:nvSpPr>
        <p:spPr/>
        <p:txBody>
          <a:bodyPr/>
          <a:lstStyle/>
          <a:p>
            <a:r>
              <a:rPr lang="en-US" sz="4000">
                <a:solidFill>
                  <a:schemeClr val="bg2"/>
                </a:solidFill>
              </a:rPr>
              <a:t>Things That Can Be Done At Home</a:t>
            </a:r>
          </a:p>
        </p:txBody>
      </p:sp>
      <p:sp>
        <p:nvSpPr>
          <p:cNvPr id="45059" name="Rectangle 3"/>
          <p:cNvSpPr>
            <a:spLocks noGrp="1" noChangeArrowheads="1"/>
          </p:cNvSpPr>
          <p:nvPr>
            <p:ph type="body" idx="1"/>
          </p:nvPr>
        </p:nvSpPr>
        <p:spPr>
          <a:xfrm>
            <a:off x="457200" y="1600200"/>
            <a:ext cx="8229600" cy="2667000"/>
          </a:xfrm>
        </p:spPr>
        <p:txBody>
          <a:bodyPr/>
          <a:lstStyle/>
          <a:p>
            <a:pPr>
              <a:lnSpc>
                <a:spcPct val="90000"/>
              </a:lnSpc>
            </a:pPr>
            <a:r>
              <a:rPr lang="en-US">
                <a:solidFill>
                  <a:schemeClr val="bg2"/>
                </a:solidFill>
              </a:rPr>
              <a:t>Tracing, coloring, and cutting out</a:t>
            </a:r>
          </a:p>
          <a:p>
            <a:pPr>
              <a:lnSpc>
                <a:spcPct val="90000"/>
              </a:lnSpc>
            </a:pPr>
            <a:r>
              <a:rPr lang="en-US">
                <a:solidFill>
                  <a:schemeClr val="bg2"/>
                </a:solidFill>
              </a:rPr>
              <a:t>Assembling books</a:t>
            </a:r>
          </a:p>
          <a:p>
            <a:pPr>
              <a:lnSpc>
                <a:spcPct val="90000"/>
              </a:lnSpc>
            </a:pPr>
            <a:r>
              <a:rPr lang="en-US">
                <a:solidFill>
                  <a:schemeClr val="bg2"/>
                </a:solidFill>
              </a:rPr>
              <a:t>Computer typing</a:t>
            </a:r>
          </a:p>
          <a:p>
            <a:pPr>
              <a:lnSpc>
                <a:spcPct val="90000"/>
              </a:lnSpc>
            </a:pPr>
            <a:r>
              <a:rPr lang="en-US">
                <a:solidFill>
                  <a:schemeClr val="bg2"/>
                </a:solidFill>
              </a:rPr>
              <a:t>Other (as needed by the                  teacher)</a:t>
            </a:r>
          </a:p>
          <a:p>
            <a:pPr>
              <a:lnSpc>
                <a:spcPct val="90000"/>
              </a:lnSpc>
            </a:pPr>
            <a:endParaRPr lang="en-US">
              <a:solidFill>
                <a:schemeClr val="bg2"/>
              </a:solidFill>
            </a:endParaRPr>
          </a:p>
        </p:txBody>
      </p:sp>
      <p:grpSp>
        <p:nvGrpSpPr>
          <p:cNvPr id="45060" name="Group 4"/>
          <p:cNvGrpSpPr>
            <a:grpSpLocks noChangeAspect="1"/>
          </p:cNvGrpSpPr>
          <p:nvPr/>
        </p:nvGrpSpPr>
        <p:grpSpPr bwMode="auto">
          <a:xfrm>
            <a:off x="5334000" y="3733800"/>
            <a:ext cx="3425825" cy="2833688"/>
            <a:chOff x="3360" y="2352"/>
            <a:chExt cx="2158" cy="1785"/>
          </a:xfrm>
        </p:grpSpPr>
        <p:sp>
          <p:nvSpPr>
            <p:cNvPr id="45061" name="AutoShape 5"/>
            <p:cNvSpPr>
              <a:spLocks noChangeAspect="1" noChangeArrowheads="1" noTextEdit="1"/>
            </p:cNvSpPr>
            <p:nvPr/>
          </p:nvSpPr>
          <p:spPr bwMode="auto">
            <a:xfrm>
              <a:off x="3360" y="2352"/>
              <a:ext cx="2158" cy="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062" name="Rectangle 6"/>
            <p:cNvSpPr>
              <a:spLocks noChangeArrowheads="1"/>
            </p:cNvSpPr>
            <p:nvPr/>
          </p:nvSpPr>
          <p:spPr bwMode="auto">
            <a:xfrm>
              <a:off x="3597" y="2495"/>
              <a:ext cx="1544" cy="154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063" name="Freeform 7"/>
            <p:cNvSpPr>
              <a:spLocks/>
            </p:cNvSpPr>
            <p:nvPr/>
          </p:nvSpPr>
          <p:spPr bwMode="auto">
            <a:xfrm>
              <a:off x="3360" y="2352"/>
              <a:ext cx="2158" cy="1772"/>
            </a:xfrm>
            <a:custGeom>
              <a:avLst/>
              <a:gdLst>
                <a:gd name="T0" fmla="*/ 2046 w 2158"/>
                <a:gd name="T1" fmla="*/ 343 h 1772"/>
                <a:gd name="T2" fmla="*/ 2013 w 2158"/>
                <a:gd name="T3" fmla="*/ 276 h 1772"/>
                <a:gd name="T4" fmla="*/ 2005 w 2158"/>
                <a:gd name="T5" fmla="*/ 222 h 1772"/>
                <a:gd name="T6" fmla="*/ 1993 w 2158"/>
                <a:gd name="T7" fmla="*/ 208 h 1772"/>
                <a:gd name="T8" fmla="*/ 1897 w 2158"/>
                <a:gd name="T9" fmla="*/ 205 h 1772"/>
                <a:gd name="T10" fmla="*/ 1850 w 2158"/>
                <a:gd name="T11" fmla="*/ 269 h 1772"/>
                <a:gd name="T12" fmla="*/ 1807 w 2158"/>
                <a:gd name="T13" fmla="*/ 227 h 1772"/>
                <a:gd name="T14" fmla="*/ 1744 w 2158"/>
                <a:gd name="T15" fmla="*/ 271 h 1772"/>
                <a:gd name="T16" fmla="*/ 1700 w 2158"/>
                <a:gd name="T17" fmla="*/ 239 h 1772"/>
                <a:gd name="T18" fmla="*/ 1629 w 2158"/>
                <a:gd name="T19" fmla="*/ 183 h 1772"/>
                <a:gd name="T20" fmla="*/ 1679 w 2158"/>
                <a:gd name="T21" fmla="*/ 274 h 1772"/>
                <a:gd name="T22" fmla="*/ 1664 w 2158"/>
                <a:gd name="T23" fmla="*/ 352 h 1772"/>
                <a:gd name="T24" fmla="*/ 1513 w 2158"/>
                <a:gd name="T25" fmla="*/ 575 h 1772"/>
                <a:gd name="T26" fmla="*/ 1283 w 2158"/>
                <a:gd name="T27" fmla="*/ 688 h 1772"/>
                <a:gd name="T28" fmla="*/ 1090 w 2158"/>
                <a:gd name="T29" fmla="*/ 681 h 1772"/>
                <a:gd name="T30" fmla="*/ 1128 w 2158"/>
                <a:gd name="T31" fmla="*/ 421 h 1772"/>
                <a:gd name="T32" fmla="*/ 983 w 2158"/>
                <a:gd name="T33" fmla="*/ 676 h 1772"/>
                <a:gd name="T34" fmla="*/ 720 w 2158"/>
                <a:gd name="T35" fmla="*/ 517 h 1772"/>
                <a:gd name="T36" fmla="*/ 523 w 2158"/>
                <a:gd name="T37" fmla="*/ 274 h 1772"/>
                <a:gd name="T38" fmla="*/ 498 w 2158"/>
                <a:gd name="T39" fmla="*/ 196 h 1772"/>
                <a:gd name="T40" fmla="*/ 534 w 2158"/>
                <a:gd name="T41" fmla="*/ 127 h 1772"/>
                <a:gd name="T42" fmla="*/ 503 w 2158"/>
                <a:gd name="T43" fmla="*/ 76 h 1772"/>
                <a:gd name="T44" fmla="*/ 447 w 2158"/>
                <a:gd name="T45" fmla="*/ 38 h 1772"/>
                <a:gd name="T46" fmla="*/ 339 w 2158"/>
                <a:gd name="T47" fmla="*/ 47 h 1772"/>
                <a:gd name="T48" fmla="*/ 252 w 2158"/>
                <a:gd name="T49" fmla="*/ 32 h 1772"/>
                <a:gd name="T50" fmla="*/ 186 w 2158"/>
                <a:gd name="T51" fmla="*/ 66 h 1772"/>
                <a:gd name="T52" fmla="*/ 184 w 2158"/>
                <a:gd name="T53" fmla="*/ 99 h 1772"/>
                <a:gd name="T54" fmla="*/ 104 w 2158"/>
                <a:gd name="T55" fmla="*/ 119 h 1772"/>
                <a:gd name="T56" fmla="*/ 127 w 2158"/>
                <a:gd name="T57" fmla="*/ 173 h 1772"/>
                <a:gd name="T58" fmla="*/ 37 w 2158"/>
                <a:gd name="T59" fmla="*/ 250 h 1772"/>
                <a:gd name="T60" fmla="*/ 59 w 2158"/>
                <a:gd name="T61" fmla="*/ 378 h 1772"/>
                <a:gd name="T62" fmla="*/ 76 w 2158"/>
                <a:gd name="T63" fmla="*/ 442 h 1772"/>
                <a:gd name="T64" fmla="*/ 101 w 2158"/>
                <a:gd name="T65" fmla="*/ 471 h 1772"/>
                <a:gd name="T66" fmla="*/ 177 w 2158"/>
                <a:gd name="T67" fmla="*/ 453 h 1772"/>
                <a:gd name="T68" fmla="*/ 229 w 2158"/>
                <a:gd name="T69" fmla="*/ 579 h 1772"/>
                <a:gd name="T70" fmla="*/ 298 w 2158"/>
                <a:gd name="T71" fmla="*/ 568 h 1772"/>
                <a:gd name="T72" fmla="*/ 371 w 2158"/>
                <a:gd name="T73" fmla="*/ 543 h 1772"/>
                <a:gd name="T74" fmla="*/ 428 w 2158"/>
                <a:gd name="T75" fmla="*/ 470 h 1772"/>
                <a:gd name="T76" fmla="*/ 622 w 2158"/>
                <a:gd name="T77" fmla="*/ 545 h 1772"/>
                <a:gd name="T78" fmla="*/ 767 w 2158"/>
                <a:gd name="T79" fmla="*/ 846 h 1772"/>
                <a:gd name="T80" fmla="*/ 642 w 2158"/>
                <a:gd name="T81" fmla="*/ 1215 h 1772"/>
                <a:gd name="T82" fmla="*/ 790 w 2158"/>
                <a:gd name="T83" fmla="*/ 1425 h 1772"/>
                <a:gd name="T84" fmla="*/ 1051 w 2158"/>
                <a:gd name="T85" fmla="*/ 1741 h 1772"/>
                <a:gd name="T86" fmla="*/ 1291 w 2158"/>
                <a:gd name="T87" fmla="*/ 1519 h 1772"/>
                <a:gd name="T88" fmla="*/ 1434 w 2158"/>
                <a:gd name="T89" fmla="*/ 1499 h 1772"/>
                <a:gd name="T90" fmla="*/ 1487 w 2158"/>
                <a:gd name="T91" fmla="*/ 1413 h 1772"/>
                <a:gd name="T92" fmla="*/ 1356 w 2158"/>
                <a:gd name="T93" fmla="*/ 1307 h 1772"/>
                <a:gd name="T94" fmla="*/ 1259 w 2158"/>
                <a:gd name="T95" fmla="*/ 1378 h 1772"/>
                <a:gd name="T96" fmla="*/ 1122 w 2158"/>
                <a:gd name="T97" fmla="*/ 1477 h 1772"/>
                <a:gd name="T98" fmla="*/ 1218 w 2158"/>
                <a:gd name="T99" fmla="*/ 1189 h 1772"/>
                <a:gd name="T100" fmla="*/ 1099 w 2158"/>
                <a:gd name="T101" fmla="*/ 991 h 1772"/>
                <a:gd name="T102" fmla="*/ 1379 w 2158"/>
                <a:gd name="T103" fmla="*/ 765 h 1772"/>
                <a:gd name="T104" fmla="*/ 1751 w 2158"/>
                <a:gd name="T105" fmla="*/ 542 h 1772"/>
                <a:gd name="T106" fmla="*/ 1811 w 2158"/>
                <a:gd name="T107" fmla="*/ 643 h 1772"/>
                <a:gd name="T108" fmla="*/ 1880 w 2158"/>
                <a:gd name="T109" fmla="*/ 642 h 1772"/>
                <a:gd name="T110" fmla="*/ 1935 w 2158"/>
                <a:gd name="T111" fmla="*/ 745 h 1772"/>
                <a:gd name="T112" fmla="*/ 1994 w 2158"/>
                <a:gd name="T113" fmla="*/ 766 h 1772"/>
                <a:gd name="T114" fmla="*/ 2062 w 2158"/>
                <a:gd name="T115" fmla="*/ 578 h 1772"/>
                <a:gd name="T116" fmla="*/ 2043 w 2158"/>
                <a:gd name="T117" fmla="*/ 522 h 1772"/>
                <a:gd name="T118" fmla="*/ 2059 w 2158"/>
                <a:gd name="T119" fmla="*/ 474 h 1772"/>
                <a:gd name="T120" fmla="*/ 2062 w 2158"/>
                <a:gd name="T121" fmla="*/ 390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8" h="1772">
                  <a:moveTo>
                    <a:pt x="2158" y="365"/>
                  </a:moveTo>
                  <a:lnTo>
                    <a:pt x="2141" y="364"/>
                  </a:lnTo>
                  <a:lnTo>
                    <a:pt x="2122" y="363"/>
                  </a:lnTo>
                  <a:lnTo>
                    <a:pt x="2105" y="362"/>
                  </a:lnTo>
                  <a:lnTo>
                    <a:pt x="2089" y="362"/>
                  </a:lnTo>
                  <a:lnTo>
                    <a:pt x="2071" y="361"/>
                  </a:lnTo>
                  <a:lnTo>
                    <a:pt x="2054" y="361"/>
                  </a:lnTo>
                  <a:lnTo>
                    <a:pt x="2038" y="362"/>
                  </a:lnTo>
                  <a:lnTo>
                    <a:pt x="2022" y="363"/>
                  </a:lnTo>
                  <a:lnTo>
                    <a:pt x="2015" y="360"/>
                  </a:lnTo>
                  <a:lnTo>
                    <a:pt x="2011" y="356"/>
                  </a:lnTo>
                  <a:lnTo>
                    <a:pt x="2006" y="355"/>
                  </a:lnTo>
                  <a:lnTo>
                    <a:pt x="2005" y="354"/>
                  </a:lnTo>
                  <a:lnTo>
                    <a:pt x="2005" y="351"/>
                  </a:lnTo>
                  <a:lnTo>
                    <a:pt x="2007" y="346"/>
                  </a:lnTo>
                  <a:lnTo>
                    <a:pt x="2012" y="339"/>
                  </a:lnTo>
                  <a:lnTo>
                    <a:pt x="2020" y="335"/>
                  </a:lnTo>
                  <a:lnTo>
                    <a:pt x="2026" y="335"/>
                  </a:lnTo>
                  <a:lnTo>
                    <a:pt x="2032" y="336"/>
                  </a:lnTo>
                  <a:lnTo>
                    <a:pt x="2038" y="338"/>
                  </a:lnTo>
                  <a:lnTo>
                    <a:pt x="2042" y="341"/>
                  </a:lnTo>
                  <a:lnTo>
                    <a:pt x="2046" y="343"/>
                  </a:lnTo>
                  <a:lnTo>
                    <a:pt x="2050" y="346"/>
                  </a:lnTo>
                  <a:lnTo>
                    <a:pt x="2052" y="347"/>
                  </a:lnTo>
                  <a:lnTo>
                    <a:pt x="2053" y="348"/>
                  </a:lnTo>
                  <a:lnTo>
                    <a:pt x="2053" y="343"/>
                  </a:lnTo>
                  <a:lnTo>
                    <a:pt x="2052" y="335"/>
                  </a:lnTo>
                  <a:lnTo>
                    <a:pt x="2050" y="325"/>
                  </a:lnTo>
                  <a:lnTo>
                    <a:pt x="2046" y="320"/>
                  </a:lnTo>
                  <a:lnTo>
                    <a:pt x="2043" y="318"/>
                  </a:lnTo>
                  <a:lnTo>
                    <a:pt x="2039" y="316"/>
                  </a:lnTo>
                  <a:lnTo>
                    <a:pt x="2033" y="314"/>
                  </a:lnTo>
                  <a:lnTo>
                    <a:pt x="2027" y="312"/>
                  </a:lnTo>
                  <a:lnTo>
                    <a:pt x="2020" y="310"/>
                  </a:lnTo>
                  <a:lnTo>
                    <a:pt x="2016" y="308"/>
                  </a:lnTo>
                  <a:lnTo>
                    <a:pt x="2012" y="305"/>
                  </a:lnTo>
                  <a:lnTo>
                    <a:pt x="2011" y="305"/>
                  </a:lnTo>
                  <a:lnTo>
                    <a:pt x="2043" y="297"/>
                  </a:lnTo>
                  <a:lnTo>
                    <a:pt x="2041" y="294"/>
                  </a:lnTo>
                  <a:lnTo>
                    <a:pt x="2037" y="287"/>
                  </a:lnTo>
                  <a:lnTo>
                    <a:pt x="2029" y="281"/>
                  </a:lnTo>
                  <a:lnTo>
                    <a:pt x="2023" y="275"/>
                  </a:lnTo>
                  <a:lnTo>
                    <a:pt x="2018" y="275"/>
                  </a:lnTo>
                  <a:lnTo>
                    <a:pt x="2013" y="276"/>
                  </a:lnTo>
                  <a:lnTo>
                    <a:pt x="2005" y="278"/>
                  </a:lnTo>
                  <a:lnTo>
                    <a:pt x="1998" y="281"/>
                  </a:lnTo>
                  <a:lnTo>
                    <a:pt x="1991" y="284"/>
                  </a:lnTo>
                  <a:lnTo>
                    <a:pt x="1985" y="287"/>
                  </a:lnTo>
                  <a:lnTo>
                    <a:pt x="1980" y="288"/>
                  </a:lnTo>
                  <a:lnTo>
                    <a:pt x="1979" y="289"/>
                  </a:lnTo>
                  <a:lnTo>
                    <a:pt x="1985" y="270"/>
                  </a:lnTo>
                  <a:lnTo>
                    <a:pt x="1985" y="270"/>
                  </a:lnTo>
                  <a:lnTo>
                    <a:pt x="1985" y="270"/>
                  </a:lnTo>
                  <a:lnTo>
                    <a:pt x="1985" y="270"/>
                  </a:lnTo>
                  <a:lnTo>
                    <a:pt x="1984" y="270"/>
                  </a:lnTo>
                  <a:lnTo>
                    <a:pt x="1989" y="264"/>
                  </a:lnTo>
                  <a:lnTo>
                    <a:pt x="1993" y="260"/>
                  </a:lnTo>
                  <a:lnTo>
                    <a:pt x="2000" y="256"/>
                  </a:lnTo>
                  <a:lnTo>
                    <a:pt x="2005" y="251"/>
                  </a:lnTo>
                  <a:lnTo>
                    <a:pt x="2012" y="247"/>
                  </a:lnTo>
                  <a:lnTo>
                    <a:pt x="2018" y="245"/>
                  </a:lnTo>
                  <a:lnTo>
                    <a:pt x="2025" y="242"/>
                  </a:lnTo>
                  <a:lnTo>
                    <a:pt x="2032" y="240"/>
                  </a:lnTo>
                  <a:lnTo>
                    <a:pt x="2027" y="216"/>
                  </a:lnTo>
                  <a:lnTo>
                    <a:pt x="2016" y="218"/>
                  </a:lnTo>
                  <a:lnTo>
                    <a:pt x="2005" y="222"/>
                  </a:lnTo>
                  <a:lnTo>
                    <a:pt x="1996" y="227"/>
                  </a:lnTo>
                  <a:lnTo>
                    <a:pt x="1987" y="233"/>
                  </a:lnTo>
                  <a:lnTo>
                    <a:pt x="1978" y="240"/>
                  </a:lnTo>
                  <a:lnTo>
                    <a:pt x="1970" y="248"/>
                  </a:lnTo>
                  <a:lnTo>
                    <a:pt x="1963" y="257"/>
                  </a:lnTo>
                  <a:lnTo>
                    <a:pt x="1955" y="265"/>
                  </a:lnTo>
                  <a:lnTo>
                    <a:pt x="1954" y="265"/>
                  </a:lnTo>
                  <a:lnTo>
                    <a:pt x="1954" y="265"/>
                  </a:lnTo>
                  <a:lnTo>
                    <a:pt x="1953" y="265"/>
                  </a:lnTo>
                  <a:lnTo>
                    <a:pt x="1953" y="265"/>
                  </a:lnTo>
                  <a:lnTo>
                    <a:pt x="1951" y="265"/>
                  </a:lnTo>
                  <a:lnTo>
                    <a:pt x="1950" y="266"/>
                  </a:lnTo>
                  <a:lnTo>
                    <a:pt x="1948" y="268"/>
                  </a:lnTo>
                  <a:lnTo>
                    <a:pt x="1946" y="269"/>
                  </a:lnTo>
                  <a:lnTo>
                    <a:pt x="1951" y="261"/>
                  </a:lnTo>
                  <a:lnTo>
                    <a:pt x="1958" y="253"/>
                  </a:lnTo>
                  <a:lnTo>
                    <a:pt x="1963" y="246"/>
                  </a:lnTo>
                  <a:lnTo>
                    <a:pt x="1970" y="238"/>
                  </a:lnTo>
                  <a:lnTo>
                    <a:pt x="1975" y="231"/>
                  </a:lnTo>
                  <a:lnTo>
                    <a:pt x="1981" y="223"/>
                  </a:lnTo>
                  <a:lnTo>
                    <a:pt x="1987" y="216"/>
                  </a:lnTo>
                  <a:lnTo>
                    <a:pt x="1993" y="208"/>
                  </a:lnTo>
                  <a:lnTo>
                    <a:pt x="1974" y="191"/>
                  </a:lnTo>
                  <a:lnTo>
                    <a:pt x="1964" y="203"/>
                  </a:lnTo>
                  <a:lnTo>
                    <a:pt x="1955" y="214"/>
                  </a:lnTo>
                  <a:lnTo>
                    <a:pt x="1946" y="226"/>
                  </a:lnTo>
                  <a:lnTo>
                    <a:pt x="1936" y="239"/>
                  </a:lnTo>
                  <a:lnTo>
                    <a:pt x="1927" y="251"/>
                  </a:lnTo>
                  <a:lnTo>
                    <a:pt x="1918" y="263"/>
                  </a:lnTo>
                  <a:lnTo>
                    <a:pt x="1909" y="275"/>
                  </a:lnTo>
                  <a:lnTo>
                    <a:pt x="1900" y="288"/>
                  </a:lnTo>
                  <a:lnTo>
                    <a:pt x="1903" y="273"/>
                  </a:lnTo>
                  <a:lnTo>
                    <a:pt x="1907" y="258"/>
                  </a:lnTo>
                  <a:lnTo>
                    <a:pt x="1911" y="243"/>
                  </a:lnTo>
                  <a:lnTo>
                    <a:pt x="1915" y="227"/>
                  </a:lnTo>
                  <a:lnTo>
                    <a:pt x="1921" y="212"/>
                  </a:lnTo>
                  <a:lnTo>
                    <a:pt x="1926" y="198"/>
                  </a:lnTo>
                  <a:lnTo>
                    <a:pt x="1933" y="184"/>
                  </a:lnTo>
                  <a:lnTo>
                    <a:pt x="1940" y="170"/>
                  </a:lnTo>
                  <a:lnTo>
                    <a:pt x="1918" y="157"/>
                  </a:lnTo>
                  <a:lnTo>
                    <a:pt x="1912" y="169"/>
                  </a:lnTo>
                  <a:lnTo>
                    <a:pt x="1907" y="181"/>
                  </a:lnTo>
                  <a:lnTo>
                    <a:pt x="1901" y="193"/>
                  </a:lnTo>
                  <a:lnTo>
                    <a:pt x="1897" y="205"/>
                  </a:lnTo>
                  <a:lnTo>
                    <a:pt x="1893" y="218"/>
                  </a:lnTo>
                  <a:lnTo>
                    <a:pt x="1888" y="230"/>
                  </a:lnTo>
                  <a:lnTo>
                    <a:pt x="1885" y="243"/>
                  </a:lnTo>
                  <a:lnTo>
                    <a:pt x="1882" y="256"/>
                  </a:lnTo>
                  <a:lnTo>
                    <a:pt x="1882" y="244"/>
                  </a:lnTo>
                  <a:lnTo>
                    <a:pt x="1882" y="232"/>
                  </a:lnTo>
                  <a:lnTo>
                    <a:pt x="1882" y="221"/>
                  </a:lnTo>
                  <a:lnTo>
                    <a:pt x="1882" y="209"/>
                  </a:lnTo>
                  <a:lnTo>
                    <a:pt x="1882" y="200"/>
                  </a:lnTo>
                  <a:lnTo>
                    <a:pt x="1883" y="191"/>
                  </a:lnTo>
                  <a:lnTo>
                    <a:pt x="1884" y="181"/>
                  </a:lnTo>
                  <a:lnTo>
                    <a:pt x="1885" y="172"/>
                  </a:lnTo>
                  <a:lnTo>
                    <a:pt x="1859" y="169"/>
                  </a:lnTo>
                  <a:lnTo>
                    <a:pt x="1858" y="180"/>
                  </a:lnTo>
                  <a:lnTo>
                    <a:pt x="1857" y="190"/>
                  </a:lnTo>
                  <a:lnTo>
                    <a:pt x="1856" y="199"/>
                  </a:lnTo>
                  <a:lnTo>
                    <a:pt x="1856" y="210"/>
                  </a:lnTo>
                  <a:lnTo>
                    <a:pt x="1857" y="224"/>
                  </a:lnTo>
                  <a:lnTo>
                    <a:pt x="1857" y="239"/>
                  </a:lnTo>
                  <a:lnTo>
                    <a:pt x="1856" y="253"/>
                  </a:lnTo>
                  <a:lnTo>
                    <a:pt x="1855" y="269"/>
                  </a:lnTo>
                  <a:lnTo>
                    <a:pt x="1850" y="269"/>
                  </a:lnTo>
                  <a:lnTo>
                    <a:pt x="1846" y="268"/>
                  </a:lnTo>
                  <a:lnTo>
                    <a:pt x="1843" y="266"/>
                  </a:lnTo>
                  <a:lnTo>
                    <a:pt x="1843" y="263"/>
                  </a:lnTo>
                  <a:lnTo>
                    <a:pt x="1845" y="253"/>
                  </a:lnTo>
                  <a:lnTo>
                    <a:pt x="1846" y="238"/>
                  </a:lnTo>
                  <a:lnTo>
                    <a:pt x="1846" y="222"/>
                  </a:lnTo>
                  <a:lnTo>
                    <a:pt x="1844" y="208"/>
                  </a:lnTo>
                  <a:lnTo>
                    <a:pt x="1840" y="195"/>
                  </a:lnTo>
                  <a:lnTo>
                    <a:pt x="1833" y="180"/>
                  </a:lnTo>
                  <a:lnTo>
                    <a:pt x="1828" y="168"/>
                  </a:lnTo>
                  <a:lnTo>
                    <a:pt x="1825" y="162"/>
                  </a:lnTo>
                  <a:lnTo>
                    <a:pt x="1823" y="162"/>
                  </a:lnTo>
                  <a:lnTo>
                    <a:pt x="1819" y="164"/>
                  </a:lnTo>
                  <a:lnTo>
                    <a:pt x="1814" y="165"/>
                  </a:lnTo>
                  <a:lnTo>
                    <a:pt x="1807" y="166"/>
                  </a:lnTo>
                  <a:lnTo>
                    <a:pt x="1801" y="168"/>
                  </a:lnTo>
                  <a:lnTo>
                    <a:pt x="1795" y="170"/>
                  </a:lnTo>
                  <a:lnTo>
                    <a:pt x="1792" y="172"/>
                  </a:lnTo>
                  <a:lnTo>
                    <a:pt x="1792" y="175"/>
                  </a:lnTo>
                  <a:lnTo>
                    <a:pt x="1797" y="188"/>
                  </a:lnTo>
                  <a:lnTo>
                    <a:pt x="1803" y="208"/>
                  </a:lnTo>
                  <a:lnTo>
                    <a:pt x="1807" y="227"/>
                  </a:lnTo>
                  <a:lnTo>
                    <a:pt x="1809" y="235"/>
                  </a:lnTo>
                  <a:lnTo>
                    <a:pt x="1781" y="204"/>
                  </a:lnTo>
                  <a:lnTo>
                    <a:pt x="1779" y="207"/>
                  </a:lnTo>
                  <a:lnTo>
                    <a:pt x="1773" y="216"/>
                  </a:lnTo>
                  <a:lnTo>
                    <a:pt x="1769" y="225"/>
                  </a:lnTo>
                  <a:lnTo>
                    <a:pt x="1769" y="232"/>
                  </a:lnTo>
                  <a:lnTo>
                    <a:pt x="1776" y="238"/>
                  </a:lnTo>
                  <a:lnTo>
                    <a:pt x="1784" y="250"/>
                  </a:lnTo>
                  <a:lnTo>
                    <a:pt x="1792" y="264"/>
                  </a:lnTo>
                  <a:lnTo>
                    <a:pt x="1795" y="279"/>
                  </a:lnTo>
                  <a:lnTo>
                    <a:pt x="1794" y="284"/>
                  </a:lnTo>
                  <a:lnTo>
                    <a:pt x="1793" y="289"/>
                  </a:lnTo>
                  <a:lnTo>
                    <a:pt x="1791" y="295"/>
                  </a:lnTo>
                  <a:lnTo>
                    <a:pt x="1790" y="300"/>
                  </a:lnTo>
                  <a:lnTo>
                    <a:pt x="1784" y="296"/>
                  </a:lnTo>
                  <a:lnTo>
                    <a:pt x="1779" y="292"/>
                  </a:lnTo>
                  <a:lnTo>
                    <a:pt x="1773" y="288"/>
                  </a:lnTo>
                  <a:lnTo>
                    <a:pt x="1768" y="284"/>
                  </a:lnTo>
                  <a:lnTo>
                    <a:pt x="1762" y="281"/>
                  </a:lnTo>
                  <a:lnTo>
                    <a:pt x="1756" y="277"/>
                  </a:lnTo>
                  <a:lnTo>
                    <a:pt x="1751" y="274"/>
                  </a:lnTo>
                  <a:lnTo>
                    <a:pt x="1744" y="271"/>
                  </a:lnTo>
                  <a:lnTo>
                    <a:pt x="1745" y="259"/>
                  </a:lnTo>
                  <a:lnTo>
                    <a:pt x="1747" y="248"/>
                  </a:lnTo>
                  <a:lnTo>
                    <a:pt x="1749" y="238"/>
                  </a:lnTo>
                  <a:lnTo>
                    <a:pt x="1750" y="230"/>
                  </a:lnTo>
                  <a:lnTo>
                    <a:pt x="1749" y="211"/>
                  </a:lnTo>
                  <a:lnTo>
                    <a:pt x="1742" y="191"/>
                  </a:lnTo>
                  <a:lnTo>
                    <a:pt x="1737" y="173"/>
                  </a:lnTo>
                  <a:lnTo>
                    <a:pt x="1733" y="166"/>
                  </a:lnTo>
                  <a:lnTo>
                    <a:pt x="1693" y="161"/>
                  </a:lnTo>
                  <a:lnTo>
                    <a:pt x="1695" y="166"/>
                  </a:lnTo>
                  <a:lnTo>
                    <a:pt x="1701" y="177"/>
                  </a:lnTo>
                  <a:lnTo>
                    <a:pt x="1707" y="193"/>
                  </a:lnTo>
                  <a:lnTo>
                    <a:pt x="1714" y="209"/>
                  </a:lnTo>
                  <a:lnTo>
                    <a:pt x="1717" y="221"/>
                  </a:lnTo>
                  <a:lnTo>
                    <a:pt x="1717" y="234"/>
                  </a:lnTo>
                  <a:lnTo>
                    <a:pt x="1715" y="247"/>
                  </a:lnTo>
                  <a:lnTo>
                    <a:pt x="1713" y="258"/>
                  </a:lnTo>
                  <a:lnTo>
                    <a:pt x="1712" y="257"/>
                  </a:lnTo>
                  <a:lnTo>
                    <a:pt x="1710" y="257"/>
                  </a:lnTo>
                  <a:lnTo>
                    <a:pt x="1708" y="256"/>
                  </a:lnTo>
                  <a:lnTo>
                    <a:pt x="1706" y="256"/>
                  </a:lnTo>
                  <a:lnTo>
                    <a:pt x="1700" y="239"/>
                  </a:lnTo>
                  <a:lnTo>
                    <a:pt x="1693" y="221"/>
                  </a:lnTo>
                  <a:lnTo>
                    <a:pt x="1688" y="206"/>
                  </a:lnTo>
                  <a:lnTo>
                    <a:pt x="1684" y="196"/>
                  </a:lnTo>
                  <a:lnTo>
                    <a:pt x="1680" y="192"/>
                  </a:lnTo>
                  <a:lnTo>
                    <a:pt x="1675" y="186"/>
                  </a:lnTo>
                  <a:lnTo>
                    <a:pt x="1668" y="179"/>
                  </a:lnTo>
                  <a:lnTo>
                    <a:pt x="1662" y="171"/>
                  </a:lnTo>
                  <a:lnTo>
                    <a:pt x="1655" y="165"/>
                  </a:lnTo>
                  <a:lnTo>
                    <a:pt x="1651" y="159"/>
                  </a:lnTo>
                  <a:lnTo>
                    <a:pt x="1647" y="155"/>
                  </a:lnTo>
                  <a:lnTo>
                    <a:pt x="1646" y="154"/>
                  </a:lnTo>
                  <a:lnTo>
                    <a:pt x="1643" y="154"/>
                  </a:lnTo>
                  <a:lnTo>
                    <a:pt x="1639" y="155"/>
                  </a:lnTo>
                  <a:lnTo>
                    <a:pt x="1634" y="156"/>
                  </a:lnTo>
                  <a:lnTo>
                    <a:pt x="1627" y="157"/>
                  </a:lnTo>
                  <a:lnTo>
                    <a:pt x="1621" y="158"/>
                  </a:lnTo>
                  <a:lnTo>
                    <a:pt x="1616" y="159"/>
                  </a:lnTo>
                  <a:lnTo>
                    <a:pt x="1614" y="161"/>
                  </a:lnTo>
                  <a:lnTo>
                    <a:pt x="1615" y="164"/>
                  </a:lnTo>
                  <a:lnTo>
                    <a:pt x="1619" y="167"/>
                  </a:lnTo>
                  <a:lnTo>
                    <a:pt x="1624" y="173"/>
                  </a:lnTo>
                  <a:lnTo>
                    <a:pt x="1629" y="183"/>
                  </a:lnTo>
                  <a:lnTo>
                    <a:pt x="1637" y="194"/>
                  </a:lnTo>
                  <a:lnTo>
                    <a:pt x="1645" y="206"/>
                  </a:lnTo>
                  <a:lnTo>
                    <a:pt x="1652" y="219"/>
                  </a:lnTo>
                  <a:lnTo>
                    <a:pt x="1660" y="232"/>
                  </a:lnTo>
                  <a:lnTo>
                    <a:pt x="1666" y="245"/>
                  </a:lnTo>
                  <a:lnTo>
                    <a:pt x="1655" y="243"/>
                  </a:lnTo>
                  <a:lnTo>
                    <a:pt x="1645" y="242"/>
                  </a:lnTo>
                  <a:lnTo>
                    <a:pt x="1634" y="240"/>
                  </a:lnTo>
                  <a:lnTo>
                    <a:pt x="1624" y="239"/>
                  </a:lnTo>
                  <a:lnTo>
                    <a:pt x="1613" y="238"/>
                  </a:lnTo>
                  <a:lnTo>
                    <a:pt x="1602" y="237"/>
                  </a:lnTo>
                  <a:lnTo>
                    <a:pt x="1591" y="237"/>
                  </a:lnTo>
                  <a:lnTo>
                    <a:pt x="1582" y="237"/>
                  </a:lnTo>
                  <a:lnTo>
                    <a:pt x="1580" y="262"/>
                  </a:lnTo>
                  <a:lnTo>
                    <a:pt x="1593" y="262"/>
                  </a:lnTo>
                  <a:lnTo>
                    <a:pt x="1604" y="263"/>
                  </a:lnTo>
                  <a:lnTo>
                    <a:pt x="1617" y="264"/>
                  </a:lnTo>
                  <a:lnTo>
                    <a:pt x="1629" y="265"/>
                  </a:lnTo>
                  <a:lnTo>
                    <a:pt x="1642" y="268"/>
                  </a:lnTo>
                  <a:lnTo>
                    <a:pt x="1654" y="269"/>
                  </a:lnTo>
                  <a:lnTo>
                    <a:pt x="1667" y="272"/>
                  </a:lnTo>
                  <a:lnTo>
                    <a:pt x="1679" y="274"/>
                  </a:lnTo>
                  <a:lnTo>
                    <a:pt x="1680" y="275"/>
                  </a:lnTo>
                  <a:lnTo>
                    <a:pt x="1680" y="275"/>
                  </a:lnTo>
                  <a:lnTo>
                    <a:pt x="1680" y="276"/>
                  </a:lnTo>
                  <a:lnTo>
                    <a:pt x="1680" y="276"/>
                  </a:lnTo>
                  <a:lnTo>
                    <a:pt x="1682" y="287"/>
                  </a:lnTo>
                  <a:lnTo>
                    <a:pt x="1687" y="301"/>
                  </a:lnTo>
                  <a:lnTo>
                    <a:pt x="1691" y="318"/>
                  </a:lnTo>
                  <a:lnTo>
                    <a:pt x="1697" y="336"/>
                  </a:lnTo>
                  <a:lnTo>
                    <a:pt x="1685" y="331"/>
                  </a:lnTo>
                  <a:lnTo>
                    <a:pt x="1673" y="327"/>
                  </a:lnTo>
                  <a:lnTo>
                    <a:pt x="1661" y="323"/>
                  </a:lnTo>
                  <a:lnTo>
                    <a:pt x="1648" y="321"/>
                  </a:lnTo>
                  <a:lnTo>
                    <a:pt x="1635" y="317"/>
                  </a:lnTo>
                  <a:lnTo>
                    <a:pt x="1622" y="316"/>
                  </a:lnTo>
                  <a:lnTo>
                    <a:pt x="1609" y="315"/>
                  </a:lnTo>
                  <a:lnTo>
                    <a:pt x="1596" y="315"/>
                  </a:lnTo>
                  <a:lnTo>
                    <a:pt x="1599" y="341"/>
                  </a:lnTo>
                  <a:lnTo>
                    <a:pt x="1612" y="341"/>
                  </a:lnTo>
                  <a:lnTo>
                    <a:pt x="1626" y="343"/>
                  </a:lnTo>
                  <a:lnTo>
                    <a:pt x="1639" y="346"/>
                  </a:lnTo>
                  <a:lnTo>
                    <a:pt x="1652" y="348"/>
                  </a:lnTo>
                  <a:lnTo>
                    <a:pt x="1664" y="352"/>
                  </a:lnTo>
                  <a:lnTo>
                    <a:pt x="1677" y="355"/>
                  </a:lnTo>
                  <a:lnTo>
                    <a:pt x="1690" y="361"/>
                  </a:lnTo>
                  <a:lnTo>
                    <a:pt x="1702" y="366"/>
                  </a:lnTo>
                  <a:lnTo>
                    <a:pt x="1697" y="377"/>
                  </a:lnTo>
                  <a:lnTo>
                    <a:pt x="1690" y="392"/>
                  </a:lnTo>
                  <a:lnTo>
                    <a:pt x="1684" y="407"/>
                  </a:lnTo>
                  <a:lnTo>
                    <a:pt x="1679" y="421"/>
                  </a:lnTo>
                  <a:lnTo>
                    <a:pt x="1678" y="437"/>
                  </a:lnTo>
                  <a:lnTo>
                    <a:pt x="1676" y="455"/>
                  </a:lnTo>
                  <a:lnTo>
                    <a:pt x="1675" y="472"/>
                  </a:lnTo>
                  <a:lnTo>
                    <a:pt x="1675" y="486"/>
                  </a:lnTo>
                  <a:lnTo>
                    <a:pt x="1666" y="491"/>
                  </a:lnTo>
                  <a:lnTo>
                    <a:pt x="1652" y="499"/>
                  </a:lnTo>
                  <a:lnTo>
                    <a:pt x="1634" y="509"/>
                  </a:lnTo>
                  <a:lnTo>
                    <a:pt x="1614" y="520"/>
                  </a:lnTo>
                  <a:lnTo>
                    <a:pt x="1595" y="531"/>
                  </a:lnTo>
                  <a:lnTo>
                    <a:pt x="1577" y="542"/>
                  </a:lnTo>
                  <a:lnTo>
                    <a:pt x="1563" y="550"/>
                  </a:lnTo>
                  <a:lnTo>
                    <a:pt x="1554" y="556"/>
                  </a:lnTo>
                  <a:lnTo>
                    <a:pt x="1544" y="561"/>
                  </a:lnTo>
                  <a:lnTo>
                    <a:pt x="1530" y="568"/>
                  </a:lnTo>
                  <a:lnTo>
                    <a:pt x="1513" y="575"/>
                  </a:lnTo>
                  <a:lnTo>
                    <a:pt x="1496" y="584"/>
                  </a:lnTo>
                  <a:lnTo>
                    <a:pt x="1479" y="591"/>
                  </a:lnTo>
                  <a:lnTo>
                    <a:pt x="1465" y="598"/>
                  </a:lnTo>
                  <a:lnTo>
                    <a:pt x="1455" y="602"/>
                  </a:lnTo>
                  <a:lnTo>
                    <a:pt x="1452" y="603"/>
                  </a:lnTo>
                  <a:lnTo>
                    <a:pt x="1450" y="604"/>
                  </a:lnTo>
                  <a:lnTo>
                    <a:pt x="1443" y="609"/>
                  </a:lnTo>
                  <a:lnTo>
                    <a:pt x="1433" y="614"/>
                  </a:lnTo>
                  <a:lnTo>
                    <a:pt x="1421" y="621"/>
                  </a:lnTo>
                  <a:lnTo>
                    <a:pt x="1409" y="628"/>
                  </a:lnTo>
                  <a:lnTo>
                    <a:pt x="1399" y="636"/>
                  </a:lnTo>
                  <a:lnTo>
                    <a:pt x="1389" y="642"/>
                  </a:lnTo>
                  <a:lnTo>
                    <a:pt x="1382" y="649"/>
                  </a:lnTo>
                  <a:lnTo>
                    <a:pt x="1376" y="654"/>
                  </a:lnTo>
                  <a:lnTo>
                    <a:pt x="1366" y="660"/>
                  </a:lnTo>
                  <a:lnTo>
                    <a:pt x="1354" y="665"/>
                  </a:lnTo>
                  <a:lnTo>
                    <a:pt x="1341" y="670"/>
                  </a:lnTo>
                  <a:lnTo>
                    <a:pt x="1327" y="675"/>
                  </a:lnTo>
                  <a:lnTo>
                    <a:pt x="1313" y="679"/>
                  </a:lnTo>
                  <a:lnTo>
                    <a:pt x="1301" y="682"/>
                  </a:lnTo>
                  <a:lnTo>
                    <a:pt x="1291" y="686"/>
                  </a:lnTo>
                  <a:lnTo>
                    <a:pt x="1283" y="688"/>
                  </a:lnTo>
                  <a:lnTo>
                    <a:pt x="1274" y="689"/>
                  </a:lnTo>
                  <a:lnTo>
                    <a:pt x="1265" y="690"/>
                  </a:lnTo>
                  <a:lnTo>
                    <a:pt x="1257" y="691"/>
                  </a:lnTo>
                  <a:lnTo>
                    <a:pt x="1247" y="692"/>
                  </a:lnTo>
                  <a:lnTo>
                    <a:pt x="1236" y="694"/>
                  </a:lnTo>
                  <a:lnTo>
                    <a:pt x="1223" y="699"/>
                  </a:lnTo>
                  <a:lnTo>
                    <a:pt x="1210" y="704"/>
                  </a:lnTo>
                  <a:lnTo>
                    <a:pt x="1196" y="711"/>
                  </a:lnTo>
                  <a:lnTo>
                    <a:pt x="1183" y="716"/>
                  </a:lnTo>
                  <a:lnTo>
                    <a:pt x="1171" y="721"/>
                  </a:lnTo>
                  <a:lnTo>
                    <a:pt x="1159" y="725"/>
                  </a:lnTo>
                  <a:lnTo>
                    <a:pt x="1147" y="727"/>
                  </a:lnTo>
                  <a:lnTo>
                    <a:pt x="1136" y="726"/>
                  </a:lnTo>
                  <a:lnTo>
                    <a:pt x="1126" y="721"/>
                  </a:lnTo>
                  <a:lnTo>
                    <a:pt x="1116" y="714"/>
                  </a:lnTo>
                  <a:lnTo>
                    <a:pt x="1105" y="711"/>
                  </a:lnTo>
                  <a:lnTo>
                    <a:pt x="1097" y="705"/>
                  </a:lnTo>
                  <a:lnTo>
                    <a:pt x="1092" y="700"/>
                  </a:lnTo>
                  <a:lnTo>
                    <a:pt x="1090" y="693"/>
                  </a:lnTo>
                  <a:lnTo>
                    <a:pt x="1090" y="688"/>
                  </a:lnTo>
                  <a:lnTo>
                    <a:pt x="1090" y="683"/>
                  </a:lnTo>
                  <a:lnTo>
                    <a:pt x="1090" y="681"/>
                  </a:lnTo>
                  <a:lnTo>
                    <a:pt x="1090" y="683"/>
                  </a:lnTo>
                  <a:lnTo>
                    <a:pt x="1087" y="691"/>
                  </a:lnTo>
                  <a:lnTo>
                    <a:pt x="1087" y="691"/>
                  </a:lnTo>
                  <a:lnTo>
                    <a:pt x="1088" y="686"/>
                  </a:lnTo>
                  <a:lnTo>
                    <a:pt x="1091" y="677"/>
                  </a:lnTo>
                  <a:lnTo>
                    <a:pt x="1096" y="665"/>
                  </a:lnTo>
                  <a:lnTo>
                    <a:pt x="1105" y="652"/>
                  </a:lnTo>
                  <a:lnTo>
                    <a:pt x="1115" y="641"/>
                  </a:lnTo>
                  <a:lnTo>
                    <a:pt x="1129" y="631"/>
                  </a:lnTo>
                  <a:lnTo>
                    <a:pt x="1149" y="583"/>
                  </a:lnTo>
                  <a:lnTo>
                    <a:pt x="1162" y="560"/>
                  </a:lnTo>
                  <a:lnTo>
                    <a:pt x="1164" y="552"/>
                  </a:lnTo>
                  <a:lnTo>
                    <a:pt x="1167" y="536"/>
                  </a:lnTo>
                  <a:lnTo>
                    <a:pt x="1169" y="517"/>
                  </a:lnTo>
                  <a:lnTo>
                    <a:pt x="1170" y="504"/>
                  </a:lnTo>
                  <a:lnTo>
                    <a:pt x="1170" y="500"/>
                  </a:lnTo>
                  <a:lnTo>
                    <a:pt x="1169" y="491"/>
                  </a:lnTo>
                  <a:lnTo>
                    <a:pt x="1167" y="478"/>
                  </a:lnTo>
                  <a:lnTo>
                    <a:pt x="1162" y="462"/>
                  </a:lnTo>
                  <a:lnTo>
                    <a:pt x="1155" y="446"/>
                  </a:lnTo>
                  <a:lnTo>
                    <a:pt x="1144" y="432"/>
                  </a:lnTo>
                  <a:lnTo>
                    <a:pt x="1128" y="421"/>
                  </a:lnTo>
                  <a:lnTo>
                    <a:pt x="1106" y="416"/>
                  </a:lnTo>
                  <a:lnTo>
                    <a:pt x="1079" y="414"/>
                  </a:lnTo>
                  <a:lnTo>
                    <a:pt x="1055" y="414"/>
                  </a:lnTo>
                  <a:lnTo>
                    <a:pt x="1036" y="417"/>
                  </a:lnTo>
                  <a:lnTo>
                    <a:pt x="1018" y="421"/>
                  </a:lnTo>
                  <a:lnTo>
                    <a:pt x="1003" y="428"/>
                  </a:lnTo>
                  <a:lnTo>
                    <a:pt x="992" y="435"/>
                  </a:lnTo>
                  <a:lnTo>
                    <a:pt x="983" y="444"/>
                  </a:lnTo>
                  <a:lnTo>
                    <a:pt x="976" y="455"/>
                  </a:lnTo>
                  <a:lnTo>
                    <a:pt x="965" y="493"/>
                  </a:lnTo>
                  <a:lnTo>
                    <a:pt x="957" y="549"/>
                  </a:lnTo>
                  <a:lnTo>
                    <a:pt x="951" y="600"/>
                  </a:lnTo>
                  <a:lnTo>
                    <a:pt x="949" y="623"/>
                  </a:lnTo>
                  <a:lnTo>
                    <a:pt x="951" y="624"/>
                  </a:lnTo>
                  <a:lnTo>
                    <a:pt x="956" y="627"/>
                  </a:lnTo>
                  <a:lnTo>
                    <a:pt x="962" y="631"/>
                  </a:lnTo>
                  <a:lnTo>
                    <a:pt x="970" y="638"/>
                  </a:lnTo>
                  <a:lnTo>
                    <a:pt x="976" y="644"/>
                  </a:lnTo>
                  <a:lnTo>
                    <a:pt x="983" y="650"/>
                  </a:lnTo>
                  <a:lnTo>
                    <a:pt x="987" y="656"/>
                  </a:lnTo>
                  <a:lnTo>
                    <a:pt x="988" y="661"/>
                  </a:lnTo>
                  <a:lnTo>
                    <a:pt x="983" y="676"/>
                  </a:lnTo>
                  <a:lnTo>
                    <a:pt x="972" y="685"/>
                  </a:lnTo>
                  <a:lnTo>
                    <a:pt x="963" y="689"/>
                  </a:lnTo>
                  <a:lnTo>
                    <a:pt x="959" y="690"/>
                  </a:lnTo>
                  <a:lnTo>
                    <a:pt x="957" y="690"/>
                  </a:lnTo>
                  <a:lnTo>
                    <a:pt x="949" y="689"/>
                  </a:lnTo>
                  <a:lnTo>
                    <a:pt x="939" y="688"/>
                  </a:lnTo>
                  <a:lnTo>
                    <a:pt x="926" y="687"/>
                  </a:lnTo>
                  <a:lnTo>
                    <a:pt x="913" y="685"/>
                  </a:lnTo>
                  <a:lnTo>
                    <a:pt x="900" y="681"/>
                  </a:lnTo>
                  <a:lnTo>
                    <a:pt x="888" y="677"/>
                  </a:lnTo>
                  <a:lnTo>
                    <a:pt x="880" y="672"/>
                  </a:lnTo>
                  <a:lnTo>
                    <a:pt x="870" y="664"/>
                  </a:lnTo>
                  <a:lnTo>
                    <a:pt x="856" y="651"/>
                  </a:lnTo>
                  <a:lnTo>
                    <a:pt x="839" y="636"/>
                  </a:lnTo>
                  <a:lnTo>
                    <a:pt x="821" y="617"/>
                  </a:lnTo>
                  <a:lnTo>
                    <a:pt x="803" y="600"/>
                  </a:lnTo>
                  <a:lnTo>
                    <a:pt x="785" y="583"/>
                  </a:lnTo>
                  <a:lnTo>
                    <a:pt x="769" y="569"/>
                  </a:lnTo>
                  <a:lnTo>
                    <a:pt x="757" y="558"/>
                  </a:lnTo>
                  <a:lnTo>
                    <a:pt x="746" y="547"/>
                  </a:lnTo>
                  <a:lnTo>
                    <a:pt x="733" y="533"/>
                  </a:lnTo>
                  <a:lnTo>
                    <a:pt x="720" y="517"/>
                  </a:lnTo>
                  <a:lnTo>
                    <a:pt x="707" y="499"/>
                  </a:lnTo>
                  <a:lnTo>
                    <a:pt x="694" y="484"/>
                  </a:lnTo>
                  <a:lnTo>
                    <a:pt x="685" y="470"/>
                  </a:lnTo>
                  <a:lnTo>
                    <a:pt x="678" y="461"/>
                  </a:lnTo>
                  <a:lnTo>
                    <a:pt x="676" y="458"/>
                  </a:lnTo>
                  <a:lnTo>
                    <a:pt x="673" y="453"/>
                  </a:lnTo>
                  <a:lnTo>
                    <a:pt x="665" y="440"/>
                  </a:lnTo>
                  <a:lnTo>
                    <a:pt x="654" y="421"/>
                  </a:lnTo>
                  <a:lnTo>
                    <a:pt x="640" y="399"/>
                  </a:lnTo>
                  <a:lnTo>
                    <a:pt x="626" y="376"/>
                  </a:lnTo>
                  <a:lnTo>
                    <a:pt x="613" y="354"/>
                  </a:lnTo>
                  <a:lnTo>
                    <a:pt x="601" y="337"/>
                  </a:lnTo>
                  <a:lnTo>
                    <a:pt x="594" y="326"/>
                  </a:lnTo>
                  <a:lnTo>
                    <a:pt x="586" y="318"/>
                  </a:lnTo>
                  <a:lnTo>
                    <a:pt x="576" y="310"/>
                  </a:lnTo>
                  <a:lnTo>
                    <a:pt x="564" y="301"/>
                  </a:lnTo>
                  <a:lnTo>
                    <a:pt x="553" y="292"/>
                  </a:lnTo>
                  <a:lnTo>
                    <a:pt x="542" y="285"/>
                  </a:lnTo>
                  <a:lnTo>
                    <a:pt x="532" y="279"/>
                  </a:lnTo>
                  <a:lnTo>
                    <a:pt x="525" y="275"/>
                  </a:lnTo>
                  <a:lnTo>
                    <a:pt x="523" y="274"/>
                  </a:lnTo>
                  <a:lnTo>
                    <a:pt x="523" y="274"/>
                  </a:lnTo>
                  <a:lnTo>
                    <a:pt x="516" y="262"/>
                  </a:lnTo>
                  <a:lnTo>
                    <a:pt x="507" y="250"/>
                  </a:lnTo>
                  <a:lnTo>
                    <a:pt x="499" y="239"/>
                  </a:lnTo>
                  <a:lnTo>
                    <a:pt x="492" y="229"/>
                  </a:lnTo>
                  <a:lnTo>
                    <a:pt x="504" y="229"/>
                  </a:lnTo>
                  <a:lnTo>
                    <a:pt x="515" y="230"/>
                  </a:lnTo>
                  <a:lnTo>
                    <a:pt x="527" y="231"/>
                  </a:lnTo>
                  <a:lnTo>
                    <a:pt x="538" y="232"/>
                  </a:lnTo>
                  <a:lnTo>
                    <a:pt x="549" y="233"/>
                  </a:lnTo>
                  <a:lnTo>
                    <a:pt x="561" y="234"/>
                  </a:lnTo>
                  <a:lnTo>
                    <a:pt x="572" y="235"/>
                  </a:lnTo>
                  <a:lnTo>
                    <a:pt x="584" y="236"/>
                  </a:lnTo>
                  <a:lnTo>
                    <a:pt x="586" y="210"/>
                  </a:lnTo>
                  <a:lnTo>
                    <a:pt x="573" y="209"/>
                  </a:lnTo>
                  <a:lnTo>
                    <a:pt x="560" y="208"/>
                  </a:lnTo>
                  <a:lnTo>
                    <a:pt x="547" y="207"/>
                  </a:lnTo>
                  <a:lnTo>
                    <a:pt x="534" y="206"/>
                  </a:lnTo>
                  <a:lnTo>
                    <a:pt x="521" y="205"/>
                  </a:lnTo>
                  <a:lnTo>
                    <a:pt x="508" y="204"/>
                  </a:lnTo>
                  <a:lnTo>
                    <a:pt x="494" y="203"/>
                  </a:lnTo>
                  <a:lnTo>
                    <a:pt x="481" y="203"/>
                  </a:lnTo>
                  <a:lnTo>
                    <a:pt x="498" y="196"/>
                  </a:lnTo>
                  <a:lnTo>
                    <a:pt x="516" y="191"/>
                  </a:lnTo>
                  <a:lnTo>
                    <a:pt x="534" y="186"/>
                  </a:lnTo>
                  <a:lnTo>
                    <a:pt x="551" y="183"/>
                  </a:lnTo>
                  <a:lnTo>
                    <a:pt x="570" y="181"/>
                  </a:lnTo>
                  <a:lnTo>
                    <a:pt x="588" y="179"/>
                  </a:lnTo>
                  <a:lnTo>
                    <a:pt x="606" y="179"/>
                  </a:lnTo>
                  <a:lnTo>
                    <a:pt x="624" y="179"/>
                  </a:lnTo>
                  <a:lnTo>
                    <a:pt x="628" y="154"/>
                  </a:lnTo>
                  <a:lnTo>
                    <a:pt x="606" y="153"/>
                  </a:lnTo>
                  <a:lnTo>
                    <a:pt x="584" y="154"/>
                  </a:lnTo>
                  <a:lnTo>
                    <a:pt x="561" y="155"/>
                  </a:lnTo>
                  <a:lnTo>
                    <a:pt x="540" y="158"/>
                  </a:lnTo>
                  <a:lnTo>
                    <a:pt x="518" y="164"/>
                  </a:lnTo>
                  <a:lnTo>
                    <a:pt x="496" y="169"/>
                  </a:lnTo>
                  <a:lnTo>
                    <a:pt x="476" y="177"/>
                  </a:lnTo>
                  <a:lnTo>
                    <a:pt x="456" y="185"/>
                  </a:lnTo>
                  <a:lnTo>
                    <a:pt x="449" y="178"/>
                  </a:lnTo>
                  <a:lnTo>
                    <a:pt x="464" y="165"/>
                  </a:lnTo>
                  <a:lnTo>
                    <a:pt x="480" y="154"/>
                  </a:lnTo>
                  <a:lnTo>
                    <a:pt x="497" y="143"/>
                  </a:lnTo>
                  <a:lnTo>
                    <a:pt x="516" y="134"/>
                  </a:lnTo>
                  <a:lnTo>
                    <a:pt x="534" y="127"/>
                  </a:lnTo>
                  <a:lnTo>
                    <a:pt x="553" y="120"/>
                  </a:lnTo>
                  <a:lnTo>
                    <a:pt x="572" y="115"/>
                  </a:lnTo>
                  <a:lnTo>
                    <a:pt x="593" y="110"/>
                  </a:lnTo>
                  <a:lnTo>
                    <a:pt x="587" y="86"/>
                  </a:lnTo>
                  <a:lnTo>
                    <a:pt x="576" y="88"/>
                  </a:lnTo>
                  <a:lnTo>
                    <a:pt x="567" y="90"/>
                  </a:lnTo>
                  <a:lnTo>
                    <a:pt x="556" y="92"/>
                  </a:lnTo>
                  <a:lnTo>
                    <a:pt x="546" y="95"/>
                  </a:lnTo>
                  <a:lnTo>
                    <a:pt x="536" y="99"/>
                  </a:lnTo>
                  <a:lnTo>
                    <a:pt x="527" y="102"/>
                  </a:lnTo>
                  <a:lnTo>
                    <a:pt x="517" y="106"/>
                  </a:lnTo>
                  <a:lnTo>
                    <a:pt x="507" y="110"/>
                  </a:lnTo>
                  <a:lnTo>
                    <a:pt x="508" y="104"/>
                  </a:lnTo>
                  <a:lnTo>
                    <a:pt x="501" y="102"/>
                  </a:lnTo>
                  <a:lnTo>
                    <a:pt x="493" y="99"/>
                  </a:lnTo>
                  <a:lnTo>
                    <a:pt x="485" y="96"/>
                  </a:lnTo>
                  <a:lnTo>
                    <a:pt x="478" y="93"/>
                  </a:lnTo>
                  <a:lnTo>
                    <a:pt x="482" y="89"/>
                  </a:lnTo>
                  <a:lnTo>
                    <a:pt x="488" y="86"/>
                  </a:lnTo>
                  <a:lnTo>
                    <a:pt x="492" y="82"/>
                  </a:lnTo>
                  <a:lnTo>
                    <a:pt x="497" y="79"/>
                  </a:lnTo>
                  <a:lnTo>
                    <a:pt x="503" y="76"/>
                  </a:lnTo>
                  <a:lnTo>
                    <a:pt x="509" y="74"/>
                  </a:lnTo>
                  <a:lnTo>
                    <a:pt x="515" y="71"/>
                  </a:lnTo>
                  <a:lnTo>
                    <a:pt x="521" y="69"/>
                  </a:lnTo>
                  <a:lnTo>
                    <a:pt x="510" y="45"/>
                  </a:lnTo>
                  <a:lnTo>
                    <a:pt x="502" y="49"/>
                  </a:lnTo>
                  <a:lnTo>
                    <a:pt x="493" y="52"/>
                  </a:lnTo>
                  <a:lnTo>
                    <a:pt x="485" y="56"/>
                  </a:lnTo>
                  <a:lnTo>
                    <a:pt x="477" y="62"/>
                  </a:lnTo>
                  <a:lnTo>
                    <a:pt x="470" y="66"/>
                  </a:lnTo>
                  <a:lnTo>
                    <a:pt x="463" y="73"/>
                  </a:lnTo>
                  <a:lnTo>
                    <a:pt x="456" y="78"/>
                  </a:lnTo>
                  <a:lnTo>
                    <a:pt x="450" y="84"/>
                  </a:lnTo>
                  <a:lnTo>
                    <a:pt x="443" y="82"/>
                  </a:lnTo>
                  <a:lnTo>
                    <a:pt x="437" y="81"/>
                  </a:lnTo>
                  <a:lnTo>
                    <a:pt x="430" y="79"/>
                  </a:lnTo>
                  <a:lnTo>
                    <a:pt x="424" y="78"/>
                  </a:lnTo>
                  <a:lnTo>
                    <a:pt x="427" y="70"/>
                  </a:lnTo>
                  <a:lnTo>
                    <a:pt x="430" y="64"/>
                  </a:lnTo>
                  <a:lnTo>
                    <a:pt x="433" y="57"/>
                  </a:lnTo>
                  <a:lnTo>
                    <a:pt x="438" y="51"/>
                  </a:lnTo>
                  <a:lnTo>
                    <a:pt x="442" y="44"/>
                  </a:lnTo>
                  <a:lnTo>
                    <a:pt x="447" y="38"/>
                  </a:lnTo>
                  <a:lnTo>
                    <a:pt x="453" y="32"/>
                  </a:lnTo>
                  <a:lnTo>
                    <a:pt x="458" y="27"/>
                  </a:lnTo>
                  <a:lnTo>
                    <a:pt x="440" y="10"/>
                  </a:lnTo>
                  <a:lnTo>
                    <a:pt x="432" y="16"/>
                  </a:lnTo>
                  <a:lnTo>
                    <a:pt x="426" y="24"/>
                  </a:lnTo>
                  <a:lnTo>
                    <a:pt x="419" y="31"/>
                  </a:lnTo>
                  <a:lnTo>
                    <a:pt x="414" y="39"/>
                  </a:lnTo>
                  <a:lnTo>
                    <a:pt x="410" y="48"/>
                  </a:lnTo>
                  <a:lnTo>
                    <a:pt x="405" y="56"/>
                  </a:lnTo>
                  <a:lnTo>
                    <a:pt x="401" y="65"/>
                  </a:lnTo>
                  <a:lnTo>
                    <a:pt x="398" y="74"/>
                  </a:lnTo>
                  <a:lnTo>
                    <a:pt x="390" y="73"/>
                  </a:lnTo>
                  <a:lnTo>
                    <a:pt x="382" y="73"/>
                  </a:lnTo>
                  <a:lnTo>
                    <a:pt x="374" y="73"/>
                  </a:lnTo>
                  <a:lnTo>
                    <a:pt x="366" y="74"/>
                  </a:lnTo>
                  <a:lnTo>
                    <a:pt x="360" y="65"/>
                  </a:lnTo>
                  <a:lnTo>
                    <a:pt x="353" y="57"/>
                  </a:lnTo>
                  <a:lnTo>
                    <a:pt x="348" y="52"/>
                  </a:lnTo>
                  <a:lnTo>
                    <a:pt x="343" y="49"/>
                  </a:lnTo>
                  <a:lnTo>
                    <a:pt x="342" y="48"/>
                  </a:lnTo>
                  <a:lnTo>
                    <a:pt x="341" y="47"/>
                  </a:lnTo>
                  <a:lnTo>
                    <a:pt x="339" y="47"/>
                  </a:lnTo>
                  <a:lnTo>
                    <a:pt x="338" y="45"/>
                  </a:lnTo>
                  <a:lnTo>
                    <a:pt x="342" y="41"/>
                  </a:lnTo>
                  <a:lnTo>
                    <a:pt x="348" y="38"/>
                  </a:lnTo>
                  <a:lnTo>
                    <a:pt x="353" y="35"/>
                  </a:lnTo>
                  <a:lnTo>
                    <a:pt x="360" y="31"/>
                  </a:lnTo>
                  <a:lnTo>
                    <a:pt x="365" y="29"/>
                  </a:lnTo>
                  <a:lnTo>
                    <a:pt x="372" y="27"/>
                  </a:lnTo>
                  <a:lnTo>
                    <a:pt x="378" y="26"/>
                  </a:lnTo>
                  <a:lnTo>
                    <a:pt x="385" y="25"/>
                  </a:lnTo>
                  <a:lnTo>
                    <a:pt x="378" y="0"/>
                  </a:lnTo>
                  <a:lnTo>
                    <a:pt x="368" y="2"/>
                  </a:lnTo>
                  <a:lnTo>
                    <a:pt x="359" y="5"/>
                  </a:lnTo>
                  <a:lnTo>
                    <a:pt x="349" y="9"/>
                  </a:lnTo>
                  <a:lnTo>
                    <a:pt x="339" y="13"/>
                  </a:lnTo>
                  <a:lnTo>
                    <a:pt x="330" y="19"/>
                  </a:lnTo>
                  <a:lnTo>
                    <a:pt x="323" y="25"/>
                  </a:lnTo>
                  <a:lnTo>
                    <a:pt x="316" y="32"/>
                  </a:lnTo>
                  <a:lnTo>
                    <a:pt x="310" y="40"/>
                  </a:lnTo>
                  <a:lnTo>
                    <a:pt x="296" y="38"/>
                  </a:lnTo>
                  <a:lnTo>
                    <a:pt x="281" y="36"/>
                  </a:lnTo>
                  <a:lnTo>
                    <a:pt x="267" y="34"/>
                  </a:lnTo>
                  <a:lnTo>
                    <a:pt x="252" y="32"/>
                  </a:lnTo>
                  <a:lnTo>
                    <a:pt x="239" y="31"/>
                  </a:lnTo>
                  <a:lnTo>
                    <a:pt x="229" y="30"/>
                  </a:lnTo>
                  <a:lnTo>
                    <a:pt x="221" y="30"/>
                  </a:lnTo>
                  <a:lnTo>
                    <a:pt x="218" y="30"/>
                  </a:lnTo>
                  <a:lnTo>
                    <a:pt x="215" y="31"/>
                  </a:lnTo>
                  <a:lnTo>
                    <a:pt x="210" y="32"/>
                  </a:lnTo>
                  <a:lnTo>
                    <a:pt x="206" y="35"/>
                  </a:lnTo>
                  <a:lnTo>
                    <a:pt x="202" y="37"/>
                  </a:lnTo>
                  <a:lnTo>
                    <a:pt x="198" y="40"/>
                  </a:lnTo>
                  <a:lnTo>
                    <a:pt x="197" y="42"/>
                  </a:lnTo>
                  <a:lnTo>
                    <a:pt x="199" y="44"/>
                  </a:lnTo>
                  <a:lnTo>
                    <a:pt x="205" y="47"/>
                  </a:lnTo>
                  <a:lnTo>
                    <a:pt x="213" y="49"/>
                  </a:lnTo>
                  <a:lnTo>
                    <a:pt x="224" y="51"/>
                  </a:lnTo>
                  <a:lnTo>
                    <a:pt x="235" y="53"/>
                  </a:lnTo>
                  <a:lnTo>
                    <a:pt x="247" y="56"/>
                  </a:lnTo>
                  <a:lnTo>
                    <a:pt x="257" y="58"/>
                  </a:lnTo>
                  <a:lnTo>
                    <a:pt x="265" y="61"/>
                  </a:lnTo>
                  <a:lnTo>
                    <a:pt x="271" y="62"/>
                  </a:lnTo>
                  <a:lnTo>
                    <a:pt x="273" y="63"/>
                  </a:lnTo>
                  <a:lnTo>
                    <a:pt x="192" y="68"/>
                  </a:lnTo>
                  <a:lnTo>
                    <a:pt x="186" y="66"/>
                  </a:lnTo>
                  <a:lnTo>
                    <a:pt x="182" y="64"/>
                  </a:lnTo>
                  <a:lnTo>
                    <a:pt x="177" y="62"/>
                  </a:lnTo>
                  <a:lnTo>
                    <a:pt x="172" y="61"/>
                  </a:lnTo>
                  <a:lnTo>
                    <a:pt x="167" y="58"/>
                  </a:lnTo>
                  <a:lnTo>
                    <a:pt x="163" y="57"/>
                  </a:lnTo>
                  <a:lnTo>
                    <a:pt x="157" y="55"/>
                  </a:lnTo>
                  <a:lnTo>
                    <a:pt x="152" y="54"/>
                  </a:lnTo>
                  <a:lnTo>
                    <a:pt x="144" y="79"/>
                  </a:lnTo>
                  <a:lnTo>
                    <a:pt x="150" y="81"/>
                  </a:lnTo>
                  <a:lnTo>
                    <a:pt x="156" y="82"/>
                  </a:lnTo>
                  <a:lnTo>
                    <a:pt x="161" y="84"/>
                  </a:lnTo>
                  <a:lnTo>
                    <a:pt x="167" y="87"/>
                  </a:lnTo>
                  <a:lnTo>
                    <a:pt x="164" y="91"/>
                  </a:lnTo>
                  <a:lnTo>
                    <a:pt x="160" y="93"/>
                  </a:lnTo>
                  <a:lnTo>
                    <a:pt x="158" y="95"/>
                  </a:lnTo>
                  <a:lnTo>
                    <a:pt x="158" y="96"/>
                  </a:lnTo>
                  <a:lnTo>
                    <a:pt x="159" y="96"/>
                  </a:lnTo>
                  <a:lnTo>
                    <a:pt x="163" y="96"/>
                  </a:lnTo>
                  <a:lnTo>
                    <a:pt x="167" y="97"/>
                  </a:lnTo>
                  <a:lnTo>
                    <a:pt x="172" y="97"/>
                  </a:lnTo>
                  <a:lnTo>
                    <a:pt x="179" y="99"/>
                  </a:lnTo>
                  <a:lnTo>
                    <a:pt x="184" y="99"/>
                  </a:lnTo>
                  <a:lnTo>
                    <a:pt x="190" y="99"/>
                  </a:lnTo>
                  <a:lnTo>
                    <a:pt x="194" y="99"/>
                  </a:lnTo>
                  <a:lnTo>
                    <a:pt x="194" y="99"/>
                  </a:lnTo>
                  <a:lnTo>
                    <a:pt x="195" y="99"/>
                  </a:lnTo>
                  <a:lnTo>
                    <a:pt x="195" y="99"/>
                  </a:lnTo>
                  <a:lnTo>
                    <a:pt x="196" y="100"/>
                  </a:lnTo>
                  <a:lnTo>
                    <a:pt x="195" y="102"/>
                  </a:lnTo>
                  <a:lnTo>
                    <a:pt x="194" y="105"/>
                  </a:lnTo>
                  <a:lnTo>
                    <a:pt x="192" y="108"/>
                  </a:lnTo>
                  <a:lnTo>
                    <a:pt x="191" y="113"/>
                  </a:lnTo>
                  <a:lnTo>
                    <a:pt x="177" y="108"/>
                  </a:lnTo>
                  <a:lnTo>
                    <a:pt x="163" y="105"/>
                  </a:lnTo>
                  <a:lnTo>
                    <a:pt x="147" y="102"/>
                  </a:lnTo>
                  <a:lnTo>
                    <a:pt x="133" y="99"/>
                  </a:lnTo>
                  <a:lnTo>
                    <a:pt x="118" y="95"/>
                  </a:lnTo>
                  <a:lnTo>
                    <a:pt x="104" y="93"/>
                  </a:lnTo>
                  <a:lnTo>
                    <a:pt x="89" y="91"/>
                  </a:lnTo>
                  <a:lnTo>
                    <a:pt x="75" y="89"/>
                  </a:lnTo>
                  <a:lnTo>
                    <a:pt x="70" y="115"/>
                  </a:lnTo>
                  <a:lnTo>
                    <a:pt x="81" y="116"/>
                  </a:lnTo>
                  <a:lnTo>
                    <a:pt x="93" y="118"/>
                  </a:lnTo>
                  <a:lnTo>
                    <a:pt x="104" y="119"/>
                  </a:lnTo>
                  <a:lnTo>
                    <a:pt x="116" y="121"/>
                  </a:lnTo>
                  <a:lnTo>
                    <a:pt x="127" y="123"/>
                  </a:lnTo>
                  <a:lnTo>
                    <a:pt x="139" y="126"/>
                  </a:lnTo>
                  <a:lnTo>
                    <a:pt x="150" y="128"/>
                  </a:lnTo>
                  <a:lnTo>
                    <a:pt x="160" y="131"/>
                  </a:lnTo>
                  <a:lnTo>
                    <a:pt x="154" y="132"/>
                  </a:lnTo>
                  <a:lnTo>
                    <a:pt x="147" y="132"/>
                  </a:lnTo>
                  <a:lnTo>
                    <a:pt x="141" y="133"/>
                  </a:lnTo>
                  <a:lnTo>
                    <a:pt x="135" y="134"/>
                  </a:lnTo>
                  <a:lnTo>
                    <a:pt x="130" y="134"/>
                  </a:lnTo>
                  <a:lnTo>
                    <a:pt x="126" y="135"/>
                  </a:lnTo>
                  <a:lnTo>
                    <a:pt x="124" y="135"/>
                  </a:lnTo>
                  <a:lnTo>
                    <a:pt x="122" y="135"/>
                  </a:lnTo>
                  <a:lnTo>
                    <a:pt x="130" y="172"/>
                  </a:lnTo>
                  <a:lnTo>
                    <a:pt x="186" y="161"/>
                  </a:lnTo>
                  <a:lnTo>
                    <a:pt x="185" y="164"/>
                  </a:lnTo>
                  <a:lnTo>
                    <a:pt x="184" y="169"/>
                  </a:lnTo>
                  <a:lnTo>
                    <a:pt x="182" y="177"/>
                  </a:lnTo>
                  <a:lnTo>
                    <a:pt x="180" y="184"/>
                  </a:lnTo>
                  <a:lnTo>
                    <a:pt x="163" y="180"/>
                  </a:lnTo>
                  <a:lnTo>
                    <a:pt x="145" y="177"/>
                  </a:lnTo>
                  <a:lnTo>
                    <a:pt x="127" y="173"/>
                  </a:lnTo>
                  <a:lnTo>
                    <a:pt x="109" y="170"/>
                  </a:lnTo>
                  <a:lnTo>
                    <a:pt x="91" y="167"/>
                  </a:lnTo>
                  <a:lnTo>
                    <a:pt x="74" y="165"/>
                  </a:lnTo>
                  <a:lnTo>
                    <a:pt x="55" y="162"/>
                  </a:lnTo>
                  <a:lnTo>
                    <a:pt x="38" y="161"/>
                  </a:lnTo>
                  <a:lnTo>
                    <a:pt x="38" y="187"/>
                  </a:lnTo>
                  <a:lnTo>
                    <a:pt x="51" y="188"/>
                  </a:lnTo>
                  <a:lnTo>
                    <a:pt x="64" y="190"/>
                  </a:lnTo>
                  <a:lnTo>
                    <a:pt x="77" y="192"/>
                  </a:lnTo>
                  <a:lnTo>
                    <a:pt x="89" y="193"/>
                  </a:lnTo>
                  <a:lnTo>
                    <a:pt x="102" y="195"/>
                  </a:lnTo>
                  <a:lnTo>
                    <a:pt x="115" y="197"/>
                  </a:lnTo>
                  <a:lnTo>
                    <a:pt x="127" y="199"/>
                  </a:lnTo>
                  <a:lnTo>
                    <a:pt x="140" y="201"/>
                  </a:lnTo>
                  <a:lnTo>
                    <a:pt x="126" y="207"/>
                  </a:lnTo>
                  <a:lnTo>
                    <a:pt x="111" y="213"/>
                  </a:lnTo>
                  <a:lnTo>
                    <a:pt x="95" y="220"/>
                  </a:lnTo>
                  <a:lnTo>
                    <a:pt x="80" y="226"/>
                  </a:lnTo>
                  <a:lnTo>
                    <a:pt x="66" y="233"/>
                  </a:lnTo>
                  <a:lnTo>
                    <a:pt x="53" y="239"/>
                  </a:lnTo>
                  <a:lnTo>
                    <a:pt x="43" y="245"/>
                  </a:lnTo>
                  <a:lnTo>
                    <a:pt x="37" y="250"/>
                  </a:lnTo>
                  <a:lnTo>
                    <a:pt x="29" y="259"/>
                  </a:lnTo>
                  <a:lnTo>
                    <a:pt x="23" y="269"/>
                  </a:lnTo>
                  <a:lnTo>
                    <a:pt x="16" y="278"/>
                  </a:lnTo>
                  <a:lnTo>
                    <a:pt x="11" y="289"/>
                  </a:lnTo>
                  <a:lnTo>
                    <a:pt x="7" y="298"/>
                  </a:lnTo>
                  <a:lnTo>
                    <a:pt x="3" y="305"/>
                  </a:lnTo>
                  <a:lnTo>
                    <a:pt x="1" y="311"/>
                  </a:lnTo>
                  <a:lnTo>
                    <a:pt x="0" y="313"/>
                  </a:lnTo>
                  <a:lnTo>
                    <a:pt x="23" y="323"/>
                  </a:lnTo>
                  <a:lnTo>
                    <a:pt x="24" y="322"/>
                  </a:lnTo>
                  <a:lnTo>
                    <a:pt x="26" y="318"/>
                  </a:lnTo>
                  <a:lnTo>
                    <a:pt x="29" y="314"/>
                  </a:lnTo>
                  <a:lnTo>
                    <a:pt x="34" y="310"/>
                  </a:lnTo>
                  <a:lnTo>
                    <a:pt x="38" y="304"/>
                  </a:lnTo>
                  <a:lnTo>
                    <a:pt x="43" y="299"/>
                  </a:lnTo>
                  <a:lnTo>
                    <a:pt x="50" y="294"/>
                  </a:lnTo>
                  <a:lnTo>
                    <a:pt x="55" y="290"/>
                  </a:lnTo>
                  <a:lnTo>
                    <a:pt x="60" y="299"/>
                  </a:lnTo>
                  <a:lnTo>
                    <a:pt x="54" y="323"/>
                  </a:lnTo>
                  <a:lnTo>
                    <a:pt x="46" y="349"/>
                  </a:lnTo>
                  <a:lnTo>
                    <a:pt x="41" y="361"/>
                  </a:lnTo>
                  <a:lnTo>
                    <a:pt x="59" y="378"/>
                  </a:lnTo>
                  <a:lnTo>
                    <a:pt x="62" y="370"/>
                  </a:lnTo>
                  <a:lnTo>
                    <a:pt x="68" y="354"/>
                  </a:lnTo>
                  <a:lnTo>
                    <a:pt x="77" y="336"/>
                  </a:lnTo>
                  <a:lnTo>
                    <a:pt x="85" y="324"/>
                  </a:lnTo>
                  <a:lnTo>
                    <a:pt x="90" y="321"/>
                  </a:lnTo>
                  <a:lnTo>
                    <a:pt x="100" y="317"/>
                  </a:lnTo>
                  <a:lnTo>
                    <a:pt x="112" y="314"/>
                  </a:lnTo>
                  <a:lnTo>
                    <a:pt x="126" y="311"/>
                  </a:lnTo>
                  <a:lnTo>
                    <a:pt x="138" y="309"/>
                  </a:lnTo>
                  <a:lnTo>
                    <a:pt x="148" y="308"/>
                  </a:lnTo>
                  <a:lnTo>
                    <a:pt x="156" y="305"/>
                  </a:lnTo>
                  <a:lnTo>
                    <a:pt x="159" y="305"/>
                  </a:lnTo>
                  <a:lnTo>
                    <a:pt x="156" y="310"/>
                  </a:lnTo>
                  <a:lnTo>
                    <a:pt x="146" y="321"/>
                  </a:lnTo>
                  <a:lnTo>
                    <a:pt x="133" y="336"/>
                  </a:lnTo>
                  <a:lnTo>
                    <a:pt x="118" y="354"/>
                  </a:lnTo>
                  <a:lnTo>
                    <a:pt x="102" y="374"/>
                  </a:lnTo>
                  <a:lnTo>
                    <a:pt x="88" y="392"/>
                  </a:lnTo>
                  <a:lnTo>
                    <a:pt x="77" y="407"/>
                  </a:lnTo>
                  <a:lnTo>
                    <a:pt x="70" y="418"/>
                  </a:lnTo>
                  <a:lnTo>
                    <a:pt x="69" y="432"/>
                  </a:lnTo>
                  <a:lnTo>
                    <a:pt x="76" y="442"/>
                  </a:lnTo>
                  <a:lnTo>
                    <a:pt x="83" y="448"/>
                  </a:lnTo>
                  <a:lnTo>
                    <a:pt x="87" y="451"/>
                  </a:lnTo>
                  <a:lnTo>
                    <a:pt x="88" y="448"/>
                  </a:lnTo>
                  <a:lnTo>
                    <a:pt x="91" y="443"/>
                  </a:lnTo>
                  <a:lnTo>
                    <a:pt x="96" y="435"/>
                  </a:lnTo>
                  <a:lnTo>
                    <a:pt x="103" y="427"/>
                  </a:lnTo>
                  <a:lnTo>
                    <a:pt x="109" y="418"/>
                  </a:lnTo>
                  <a:lnTo>
                    <a:pt x="116" y="409"/>
                  </a:lnTo>
                  <a:lnTo>
                    <a:pt x="120" y="403"/>
                  </a:lnTo>
                  <a:lnTo>
                    <a:pt x="125" y="399"/>
                  </a:lnTo>
                  <a:lnTo>
                    <a:pt x="131" y="395"/>
                  </a:lnTo>
                  <a:lnTo>
                    <a:pt x="138" y="393"/>
                  </a:lnTo>
                  <a:lnTo>
                    <a:pt x="144" y="391"/>
                  </a:lnTo>
                  <a:lnTo>
                    <a:pt x="146" y="391"/>
                  </a:lnTo>
                  <a:lnTo>
                    <a:pt x="144" y="394"/>
                  </a:lnTo>
                  <a:lnTo>
                    <a:pt x="140" y="402"/>
                  </a:lnTo>
                  <a:lnTo>
                    <a:pt x="132" y="414"/>
                  </a:lnTo>
                  <a:lnTo>
                    <a:pt x="124" y="428"/>
                  </a:lnTo>
                  <a:lnTo>
                    <a:pt x="116" y="442"/>
                  </a:lnTo>
                  <a:lnTo>
                    <a:pt x="108" y="455"/>
                  </a:lnTo>
                  <a:lnTo>
                    <a:pt x="103" y="465"/>
                  </a:lnTo>
                  <a:lnTo>
                    <a:pt x="101" y="471"/>
                  </a:lnTo>
                  <a:lnTo>
                    <a:pt x="101" y="482"/>
                  </a:lnTo>
                  <a:lnTo>
                    <a:pt x="101" y="495"/>
                  </a:lnTo>
                  <a:lnTo>
                    <a:pt x="101" y="506"/>
                  </a:lnTo>
                  <a:lnTo>
                    <a:pt x="101" y="511"/>
                  </a:lnTo>
                  <a:lnTo>
                    <a:pt x="130" y="524"/>
                  </a:lnTo>
                  <a:lnTo>
                    <a:pt x="131" y="518"/>
                  </a:lnTo>
                  <a:lnTo>
                    <a:pt x="135" y="501"/>
                  </a:lnTo>
                  <a:lnTo>
                    <a:pt x="141" y="482"/>
                  </a:lnTo>
                  <a:lnTo>
                    <a:pt x="148" y="466"/>
                  </a:lnTo>
                  <a:lnTo>
                    <a:pt x="154" y="459"/>
                  </a:lnTo>
                  <a:lnTo>
                    <a:pt x="161" y="451"/>
                  </a:lnTo>
                  <a:lnTo>
                    <a:pt x="170" y="442"/>
                  </a:lnTo>
                  <a:lnTo>
                    <a:pt x="179" y="432"/>
                  </a:lnTo>
                  <a:lnTo>
                    <a:pt x="187" y="425"/>
                  </a:lnTo>
                  <a:lnTo>
                    <a:pt x="194" y="418"/>
                  </a:lnTo>
                  <a:lnTo>
                    <a:pt x="198" y="414"/>
                  </a:lnTo>
                  <a:lnTo>
                    <a:pt x="200" y="412"/>
                  </a:lnTo>
                  <a:lnTo>
                    <a:pt x="199" y="414"/>
                  </a:lnTo>
                  <a:lnTo>
                    <a:pt x="195" y="420"/>
                  </a:lnTo>
                  <a:lnTo>
                    <a:pt x="190" y="430"/>
                  </a:lnTo>
                  <a:lnTo>
                    <a:pt x="183" y="441"/>
                  </a:lnTo>
                  <a:lnTo>
                    <a:pt x="177" y="453"/>
                  </a:lnTo>
                  <a:lnTo>
                    <a:pt x="171" y="464"/>
                  </a:lnTo>
                  <a:lnTo>
                    <a:pt x="167" y="472"/>
                  </a:lnTo>
                  <a:lnTo>
                    <a:pt x="165" y="479"/>
                  </a:lnTo>
                  <a:lnTo>
                    <a:pt x="163" y="493"/>
                  </a:lnTo>
                  <a:lnTo>
                    <a:pt x="160" y="511"/>
                  </a:lnTo>
                  <a:lnTo>
                    <a:pt x="157" y="527"/>
                  </a:lnTo>
                  <a:lnTo>
                    <a:pt x="156" y="535"/>
                  </a:lnTo>
                  <a:lnTo>
                    <a:pt x="185" y="543"/>
                  </a:lnTo>
                  <a:lnTo>
                    <a:pt x="185" y="548"/>
                  </a:lnTo>
                  <a:lnTo>
                    <a:pt x="184" y="561"/>
                  </a:lnTo>
                  <a:lnTo>
                    <a:pt x="184" y="575"/>
                  </a:lnTo>
                  <a:lnTo>
                    <a:pt x="184" y="586"/>
                  </a:lnTo>
                  <a:lnTo>
                    <a:pt x="186" y="589"/>
                  </a:lnTo>
                  <a:lnTo>
                    <a:pt x="191" y="592"/>
                  </a:lnTo>
                  <a:lnTo>
                    <a:pt x="196" y="595"/>
                  </a:lnTo>
                  <a:lnTo>
                    <a:pt x="204" y="597"/>
                  </a:lnTo>
                  <a:lnTo>
                    <a:pt x="211" y="599"/>
                  </a:lnTo>
                  <a:lnTo>
                    <a:pt x="217" y="600"/>
                  </a:lnTo>
                  <a:lnTo>
                    <a:pt x="221" y="601"/>
                  </a:lnTo>
                  <a:lnTo>
                    <a:pt x="223" y="601"/>
                  </a:lnTo>
                  <a:lnTo>
                    <a:pt x="225" y="595"/>
                  </a:lnTo>
                  <a:lnTo>
                    <a:pt x="229" y="579"/>
                  </a:lnTo>
                  <a:lnTo>
                    <a:pt x="234" y="563"/>
                  </a:lnTo>
                  <a:lnTo>
                    <a:pt x="239" y="550"/>
                  </a:lnTo>
                  <a:lnTo>
                    <a:pt x="243" y="546"/>
                  </a:lnTo>
                  <a:lnTo>
                    <a:pt x="247" y="540"/>
                  </a:lnTo>
                  <a:lnTo>
                    <a:pt x="254" y="534"/>
                  </a:lnTo>
                  <a:lnTo>
                    <a:pt x="259" y="529"/>
                  </a:lnTo>
                  <a:lnTo>
                    <a:pt x="265" y="522"/>
                  </a:lnTo>
                  <a:lnTo>
                    <a:pt x="271" y="518"/>
                  </a:lnTo>
                  <a:lnTo>
                    <a:pt x="274" y="514"/>
                  </a:lnTo>
                  <a:lnTo>
                    <a:pt x="275" y="513"/>
                  </a:lnTo>
                  <a:lnTo>
                    <a:pt x="273" y="521"/>
                  </a:lnTo>
                  <a:lnTo>
                    <a:pt x="267" y="538"/>
                  </a:lnTo>
                  <a:lnTo>
                    <a:pt x="261" y="557"/>
                  </a:lnTo>
                  <a:lnTo>
                    <a:pt x="258" y="569"/>
                  </a:lnTo>
                  <a:lnTo>
                    <a:pt x="259" y="576"/>
                  </a:lnTo>
                  <a:lnTo>
                    <a:pt x="260" y="587"/>
                  </a:lnTo>
                  <a:lnTo>
                    <a:pt x="262" y="596"/>
                  </a:lnTo>
                  <a:lnTo>
                    <a:pt x="262" y="600"/>
                  </a:lnTo>
                  <a:lnTo>
                    <a:pt x="295" y="597"/>
                  </a:lnTo>
                  <a:lnTo>
                    <a:pt x="295" y="592"/>
                  </a:lnTo>
                  <a:lnTo>
                    <a:pt x="296" y="581"/>
                  </a:lnTo>
                  <a:lnTo>
                    <a:pt x="298" y="568"/>
                  </a:lnTo>
                  <a:lnTo>
                    <a:pt x="301" y="557"/>
                  </a:lnTo>
                  <a:lnTo>
                    <a:pt x="306" y="552"/>
                  </a:lnTo>
                  <a:lnTo>
                    <a:pt x="311" y="556"/>
                  </a:lnTo>
                  <a:lnTo>
                    <a:pt x="314" y="561"/>
                  </a:lnTo>
                  <a:lnTo>
                    <a:pt x="316" y="566"/>
                  </a:lnTo>
                  <a:lnTo>
                    <a:pt x="320" y="573"/>
                  </a:lnTo>
                  <a:lnTo>
                    <a:pt x="325" y="583"/>
                  </a:lnTo>
                  <a:lnTo>
                    <a:pt x="329" y="592"/>
                  </a:lnTo>
                  <a:lnTo>
                    <a:pt x="332" y="597"/>
                  </a:lnTo>
                  <a:lnTo>
                    <a:pt x="355" y="589"/>
                  </a:lnTo>
                  <a:lnTo>
                    <a:pt x="354" y="584"/>
                  </a:lnTo>
                  <a:lnTo>
                    <a:pt x="351" y="571"/>
                  </a:lnTo>
                  <a:lnTo>
                    <a:pt x="348" y="556"/>
                  </a:lnTo>
                  <a:lnTo>
                    <a:pt x="348" y="544"/>
                  </a:lnTo>
                  <a:lnTo>
                    <a:pt x="351" y="532"/>
                  </a:lnTo>
                  <a:lnTo>
                    <a:pt x="355" y="516"/>
                  </a:lnTo>
                  <a:lnTo>
                    <a:pt x="360" y="503"/>
                  </a:lnTo>
                  <a:lnTo>
                    <a:pt x="361" y="497"/>
                  </a:lnTo>
                  <a:lnTo>
                    <a:pt x="362" y="503"/>
                  </a:lnTo>
                  <a:lnTo>
                    <a:pt x="363" y="516"/>
                  </a:lnTo>
                  <a:lnTo>
                    <a:pt x="366" y="531"/>
                  </a:lnTo>
                  <a:lnTo>
                    <a:pt x="371" y="543"/>
                  </a:lnTo>
                  <a:lnTo>
                    <a:pt x="376" y="550"/>
                  </a:lnTo>
                  <a:lnTo>
                    <a:pt x="382" y="556"/>
                  </a:lnTo>
                  <a:lnTo>
                    <a:pt x="386" y="560"/>
                  </a:lnTo>
                  <a:lnTo>
                    <a:pt x="388" y="562"/>
                  </a:lnTo>
                  <a:lnTo>
                    <a:pt x="428" y="542"/>
                  </a:lnTo>
                  <a:lnTo>
                    <a:pt x="424" y="534"/>
                  </a:lnTo>
                  <a:lnTo>
                    <a:pt x="414" y="517"/>
                  </a:lnTo>
                  <a:lnTo>
                    <a:pt x="403" y="494"/>
                  </a:lnTo>
                  <a:lnTo>
                    <a:pt x="397" y="472"/>
                  </a:lnTo>
                  <a:lnTo>
                    <a:pt x="394" y="448"/>
                  </a:lnTo>
                  <a:lnTo>
                    <a:pt x="391" y="422"/>
                  </a:lnTo>
                  <a:lnTo>
                    <a:pt x="388" y="402"/>
                  </a:lnTo>
                  <a:lnTo>
                    <a:pt x="387" y="393"/>
                  </a:lnTo>
                  <a:lnTo>
                    <a:pt x="388" y="396"/>
                  </a:lnTo>
                  <a:lnTo>
                    <a:pt x="391" y="404"/>
                  </a:lnTo>
                  <a:lnTo>
                    <a:pt x="394" y="416"/>
                  </a:lnTo>
                  <a:lnTo>
                    <a:pt x="400" y="429"/>
                  </a:lnTo>
                  <a:lnTo>
                    <a:pt x="405" y="442"/>
                  </a:lnTo>
                  <a:lnTo>
                    <a:pt x="411" y="455"/>
                  </a:lnTo>
                  <a:lnTo>
                    <a:pt x="415" y="464"/>
                  </a:lnTo>
                  <a:lnTo>
                    <a:pt x="419" y="469"/>
                  </a:lnTo>
                  <a:lnTo>
                    <a:pt x="428" y="470"/>
                  </a:lnTo>
                  <a:lnTo>
                    <a:pt x="437" y="465"/>
                  </a:lnTo>
                  <a:lnTo>
                    <a:pt x="444" y="457"/>
                  </a:lnTo>
                  <a:lnTo>
                    <a:pt x="447" y="454"/>
                  </a:lnTo>
                  <a:lnTo>
                    <a:pt x="444" y="451"/>
                  </a:lnTo>
                  <a:lnTo>
                    <a:pt x="438" y="442"/>
                  </a:lnTo>
                  <a:lnTo>
                    <a:pt x="430" y="430"/>
                  </a:lnTo>
                  <a:lnTo>
                    <a:pt x="424" y="418"/>
                  </a:lnTo>
                  <a:lnTo>
                    <a:pt x="421" y="402"/>
                  </a:lnTo>
                  <a:lnTo>
                    <a:pt x="426" y="379"/>
                  </a:lnTo>
                  <a:lnTo>
                    <a:pt x="431" y="360"/>
                  </a:lnTo>
                  <a:lnTo>
                    <a:pt x="437" y="348"/>
                  </a:lnTo>
                  <a:lnTo>
                    <a:pt x="441" y="346"/>
                  </a:lnTo>
                  <a:lnTo>
                    <a:pt x="447" y="343"/>
                  </a:lnTo>
                  <a:lnTo>
                    <a:pt x="457" y="340"/>
                  </a:lnTo>
                  <a:lnTo>
                    <a:pt x="468" y="338"/>
                  </a:lnTo>
                  <a:lnTo>
                    <a:pt x="485" y="381"/>
                  </a:lnTo>
                  <a:lnTo>
                    <a:pt x="542" y="402"/>
                  </a:lnTo>
                  <a:lnTo>
                    <a:pt x="547" y="411"/>
                  </a:lnTo>
                  <a:lnTo>
                    <a:pt x="560" y="433"/>
                  </a:lnTo>
                  <a:lnTo>
                    <a:pt x="579" y="467"/>
                  </a:lnTo>
                  <a:lnTo>
                    <a:pt x="600" y="505"/>
                  </a:lnTo>
                  <a:lnTo>
                    <a:pt x="622" y="545"/>
                  </a:lnTo>
                  <a:lnTo>
                    <a:pt x="641" y="581"/>
                  </a:lnTo>
                  <a:lnTo>
                    <a:pt x="657" y="609"/>
                  </a:lnTo>
                  <a:lnTo>
                    <a:pt x="664" y="625"/>
                  </a:lnTo>
                  <a:lnTo>
                    <a:pt x="668" y="635"/>
                  </a:lnTo>
                  <a:lnTo>
                    <a:pt x="676" y="646"/>
                  </a:lnTo>
                  <a:lnTo>
                    <a:pt x="686" y="657"/>
                  </a:lnTo>
                  <a:lnTo>
                    <a:pt x="696" y="669"/>
                  </a:lnTo>
                  <a:lnTo>
                    <a:pt x="705" y="679"/>
                  </a:lnTo>
                  <a:lnTo>
                    <a:pt x="714" y="688"/>
                  </a:lnTo>
                  <a:lnTo>
                    <a:pt x="719" y="693"/>
                  </a:lnTo>
                  <a:lnTo>
                    <a:pt x="722" y="695"/>
                  </a:lnTo>
                  <a:lnTo>
                    <a:pt x="724" y="698"/>
                  </a:lnTo>
                  <a:lnTo>
                    <a:pt x="730" y="703"/>
                  </a:lnTo>
                  <a:lnTo>
                    <a:pt x="740" y="711"/>
                  </a:lnTo>
                  <a:lnTo>
                    <a:pt x="751" y="720"/>
                  </a:lnTo>
                  <a:lnTo>
                    <a:pt x="763" y="731"/>
                  </a:lnTo>
                  <a:lnTo>
                    <a:pt x="772" y="744"/>
                  </a:lnTo>
                  <a:lnTo>
                    <a:pt x="781" y="756"/>
                  </a:lnTo>
                  <a:lnTo>
                    <a:pt x="787" y="768"/>
                  </a:lnTo>
                  <a:lnTo>
                    <a:pt x="787" y="795"/>
                  </a:lnTo>
                  <a:lnTo>
                    <a:pt x="778" y="823"/>
                  </a:lnTo>
                  <a:lnTo>
                    <a:pt x="767" y="846"/>
                  </a:lnTo>
                  <a:lnTo>
                    <a:pt x="763" y="855"/>
                  </a:lnTo>
                  <a:lnTo>
                    <a:pt x="764" y="856"/>
                  </a:lnTo>
                  <a:lnTo>
                    <a:pt x="765" y="859"/>
                  </a:lnTo>
                  <a:lnTo>
                    <a:pt x="768" y="863"/>
                  </a:lnTo>
                  <a:lnTo>
                    <a:pt x="772" y="870"/>
                  </a:lnTo>
                  <a:lnTo>
                    <a:pt x="778" y="877"/>
                  </a:lnTo>
                  <a:lnTo>
                    <a:pt x="784" y="886"/>
                  </a:lnTo>
                  <a:lnTo>
                    <a:pt x="792" y="896"/>
                  </a:lnTo>
                  <a:lnTo>
                    <a:pt x="801" y="905"/>
                  </a:lnTo>
                  <a:lnTo>
                    <a:pt x="809" y="921"/>
                  </a:lnTo>
                  <a:lnTo>
                    <a:pt x="814" y="939"/>
                  </a:lnTo>
                  <a:lnTo>
                    <a:pt x="813" y="960"/>
                  </a:lnTo>
                  <a:lnTo>
                    <a:pt x="810" y="982"/>
                  </a:lnTo>
                  <a:lnTo>
                    <a:pt x="805" y="1004"/>
                  </a:lnTo>
                  <a:lnTo>
                    <a:pt x="800" y="1025"/>
                  </a:lnTo>
                  <a:lnTo>
                    <a:pt x="795" y="1042"/>
                  </a:lnTo>
                  <a:lnTo>
                    <a:pt x="793" y="1055"/>
                  </a:lnTo>
                  <a:lnTo>
                    <a:pt x="792" y="1073"/>
                  </a:lnTo>
                  <a:lnTo>
                    <a:pt x="793" y="1089"/>
                  </a:lnTo>
                  <a:lnTo>
                    <a:pt x="794" y="1098"/>
                  </a:lnTo>
                  <a:lnTo>
                    <a:pt x="794" y="1103"/>
                  </a:lnTo>
                  <a:lnTo>
                    <a:pt x="642" y="1215"/>
                  </a:lnTo>
                  <a:lnTo>
                    <a:pt x="668" y="1256"/>
                  </a:lnTo>
                  <a:lnTo>
                    <a:pt x="633" y="1292"/>
                  </a:lnTo>
                  <a:lnTo>
                    <a:pt x="659" y="1370"/>
                  </a:lnTo>
                  <a:lnTo>
                    <a:pt x="670" y="1370"/>
                  </a:lnTo>
                  <a:lnTo>
                    <a:pt x="680" y="1370"/>
                  </a:lnTo>
                  <a:lnTo>
                    <a:pt x="691" y="1372"/>
                  </a:lnTo>
                  <a:lnTo>
                    <a:pt x="703" y="1377"/>
                  </a:lnTo>
                  <a:lnTo>
                    <a:pt x="713" y="1384"/>
                  </a:lnTo>
                  <a:lnTo>
                    <a:pt x="722" y="1396"/>
                  </a:lnTo>
                  <a:lnTo>
                    <a:pt x="729" y="1413"/>
                  </a:lnTo>
                  <a:lnTo>
                    <a:pt x="733" y="1437"/>
                  </a:lnTo>
                  <a:lnTo>
                    <a:pt x="740" y="1435"/>
                  </a:lnTo>
                  <a:lnTo>
                    <a:pt x="746" y="1434"/>
                  </a:lnTo>
                  <a:lnTo>
                    <a:pt x="753" y="1432"/>
                  </a:lnTo>
                  <a:lnTo>
                    <a:pt x="759" y="1431"/>
                  </a:lnTo>
                  <a:lnTo>
                    <a:pt x="766" y="1429"/>
                  </a:lnTo>
                  <a:lnTo>
                    <a:pt x="772" y="1428"/>
                  </a:lnTo>
                  <a:lnTo>
                    <a:pt x="779" y="1425"/>
                  </a:lnTo>
                  <a:lnTo>
                    <a:pt x="785" y="1424"/>
                  </a:lnTo>
                  <a:lnTo>
                    <a:pt x="787" y="1424"/>
                  </a:lnTo>
                  <a:lnTo>
                    <a:pt x="789" y="1424"/>
                  </a:lnTo>
                  <a:lnTo>
                    <a:pt x="790" y="1425"/>
                  </a:lnTo>
                  <a:lnTo>
                    <a:pt x="790" y="1425"/>
                  </a:lnTo>
                  <a:lnTo>
                    <a:pt x="819" y="1456"/>
                  </a:lnTo>
                  <a:lnTo>
                    <a:pt x="855" y="1464"/>
                  </a:lnTo>
                  <a:lnTo>
                    <a:pt x="861" y="1490"/>
                  </a:lnTo>
                  <a:lnTo>
                    <a:pt x="870" y="1525"/>
                  </a:lnTo>
                  <a:lnTo>
                    <a:pt x="881" y="1564"/>
                  </a:lnTo>
                  <a:lnTo>
                    <a:pt x="892" y="1605"/>
                  </a:lnTo>
                  <a:lnTo>
                    <a:pt x="904" y="1646"/>
                  </a:lnTo>
                  <a:lnTo>
                    <a:pt x="914" y="1682"/>
                  </a:lnTo>
                  <a:lnTo>
                    <a:pt x="923" y="1710"/>
                  </a:lnTo>
                  <a:lnTo>
                    <a:pt x="931" y="1728"/>
                  </a:lnTo>
                  <a:lnTo>
                    <a:pt x="940" y="1741"/>
                  </a:lnTo>
                  <a:lnTo>
                    <a:pt x="953" y="1751"/>
                  </a:lnTo>
                  <a:lnTo>
                    <a:pt x="969" y="1760"/>
                  </a:lnTo>
                  <a:lnTo>
                    <a:pt x="985" y="1767"/>
                  </a:lnTo>
                  <a:lnTo>
                    <a:pt x="1001" y="1771"/>
                  </a:lnTo>
                  <a:lnTo>
                    <a:pt x="1016" y="1772"/>
                  </a:lnTo>
                  <a:lnTo>
                    <a:pt x="1028" y="1770"/>
                  </a:lnTo>
                  <a:lnTo>
                    <a:pt x="1037" y="1764"/>
                  </a:lnTo>
                  <a:lnTo>
                    <a:pt x="1045" y="1753"/>
                  </a:lnTo>
                  <a:lnTo>
                    <a:pt x="1050" y="1745"/>
                  </a:lnTo>
                  <a:lnTo>
                    <a:pt x="1051" y="1741"/>
                  </a:lnTo>
                  <a:lnTo>
                    <a:pt x="1051" y="1740"/>
                  </a:lnTo>
                  <a:lnTo>
                    <a:pt x="1052" y="1741"/>
                  </a:lnTo>
                  <a:lnTo>
                    <a:pt x="1056" y="1744"/>
                  </a:lnTo>
                  <a:lnTo>
                    <a:pt x="1062" y="1748"/>
                  </a:lnTo>
                  <a:lnTo>
                    <a:pt x="1070" y="1753"/>
                  </a:lnTo>
                  <a:lnTo>
                    <a:pt x="1081" y="1758"/>
                  </a:lnTo>
                  <a:lnTo>
                    <a:pt x="1093" y="1762"/>
                  </a:lnTo>
                  <a:lnTo>
                    <a:pt x="1108" y="1766"/>
                  </a:lnTo>
                  <a:lnTo>
                    <a:pt x="1125" y="1767"/>
                  </a:lnTo>
                  <a:lnTo>
                    <a:pt x="1144" y="1763"/>
                  </a:lnTo>
                  <a:lnTo>
                    <a:pt x="1160" y="1754"/>
                  </a:lnTo>
                  <a:lnTo>
                    <a:pt x="1174" y="1740"/>
                  </a:lnTo>
                  <a:lnTo>
                    <a:pt x="1186" y="1720"/>
                  </a:lnTo>
                  <a:lnTo>
                    <a:pt x="1198" y="1698"/>
                  </a:lnTo>
                  <a:lnTo>
                    <a:pt x="1210" y="1673"/>
                  </a:lnTo>
                  <a:lnTo>
                    <a:pt x="1222" y="1647"/>
                  </a:lnTo>
                  <a:lnTo>
                    <a:pt x="1235" y="1621"/>
                  </a:lnTo>
                  <a:lnTo>
                    <a:pt x="1243" y="1610"/>
                  </a:lnTo>
                  <a:lnTo>
                    <a:pt x="1252" y="1591"/>
                  </a:lnTo>
                  <a:lnTo>
                    <a:pt x="1264" y="1569"/>
                  </a:lnTo>
                  <a:lnTo>
                    <a:pt x="1277" y="1545"/>
                  </a:lnTo>
                  <a:lnTo>
                    <a:pt x="1291" y="1519"/>
                  </a:lnTo>
                  <a:lnTo>
                    <a:pt x="1304" y="1495"/>
                  </a:lnTo>
                  <a:lnTo>
                    <a:pt x="1316" y="1473"/>
                  </a:lnTo>
                  <a:lnTo>
                    <a:pt x="1326" y="1456"/>
                  </a:lnTo>
                  <a:lnTo>
                    <a:pt x="1328" y="1456"/>
                  </a:lnTo>
                  <a:lnTo>
                    <a:pt x="1329" y="1457"/>
                  </a:lnTo>
                  <a:lnTo>
                    <a:pt x="1331" y="1457"/>
                  </a:lnTo>
                  <a:lnTo>
                    <a:pt x="1334" y="1458"/>
                  </a:lnTo>
                  <a:lnTo>
                    <a:pt x="1341" y="1461"/>
                  </a:lnTo>
                  <a:lnTo>
                    <a:pt x="1350" y="1463"/>
                  </a:lnTo>
                  <a:lnTo>
                    <a:pt x="1359" y="1467"/>
                  </a:lnTo>
                  <a:lnTo>
                    <a:pt x="1368" y="1470"/>
                  </a:lnTo>
                  <a:lnTo>
                    <a:pt x="1378" y="1473"/>
                  </a:lnTo>
                  <a:lnTo>
                    <a:pt x="1386" y="1476"/>
                  </a:lnTo>
                  <a:lnTo>
                    <a:pt x="1391" y="1480"/>
                  </a:lnTo>
                  <a:lnTo>
                    <a:pt x="1395" y="1484"/>
                  </a:lnTo>
                  <a:lnTo>
                    <a:pt x="1399" y="1488"/>
                  </a:lnTo>
                  <a:lnTo>
                    <a:pt x="1404" y="1491"/>
                  </a:lnTo>
                  <a:lnTo>
                    <a:pt x="1411" y="1494"/>
                  </a:lnTo>
                  <a:lnTo>
                    <a:pt x="1418" y="1496"/>
                  </a:lnTo>
                  <a:lnTo>
                    <a:pt x="1425" y="1497"/>
                  </a:lnTo>
                  <a:lnTo>
                    <a:pt x="1430" y="1498"/>
                  </a:lnTo>
                  <a:lnTo>
                    <a:pt x="1434" y="1499"/>
                  </a:lnTo>
                  <a:lnTo>
                    <a:pt x="1435" y="1499"/>
                  </a:lnTo>
                  <a:lnTo>
                    <a:pt x="1439" y="1499"/>
                  </a:lnTo>
                  <a:lnTo>
                    <a:pt x="1445" y="1497"/>
                  </a:lnTo>
                  <a:lnTo>
                    <a:pt x="1452" y="1494"/>
                  </a:lnTo>
                  <a:lnTo>
                    <a:pt x="1457" y="1485"/>
                  </a:lnTo>
                  <a:lnTo>
                    <a:pt x="1457" y="1482"/>
                  </a:lnTo>
                  <a:lnTo>
                    <a:pt x="1457" y="1476"/>
                  </a:lnTo>
                  <a:lnTo>
                    <a:pt x="1455" y="1471"/>
                  </a:lnTo>
                  <a:lnTo>
                    <a:pt x="1454" y="1465"/>
                  </a:lnTo>
                  <a:lnTo>
                    <a:pt x="1463" y="1468"/>
                  </a:lnTo>
                  <a:lnTo>
                    <a:pt x="1471" y="1469"/>
                  </a:lnTo>
                  <a:lnTo>
                    <a:pt x="1477" y="1470"/>
                  </a:lnTo>
                  <a:lnTo>
                    <a:pt x="1479" y="1470"/>
                  </a:lnTo>
                  <a:lnTo>
                    <a:pt x="1482" y="1470"/>
                  </a:lnTo>
                  <a:lnTo>
                    <a:pt x="1489" y="1469"/>
                  </a:lnTo>
                  <a:lnTo>
                    <a:pt x="1496" y="1464"/>
                  </a:lnTo>
                  <a:lnTo>
                    <a:pt x="1502" y="1456"/>
                  </a:lnTo>
                  <a:lnTo>
                    <a:pt x="1502" y="1448"/>
                  </a:lnTo>
                  <a:lnTo>
                    <a:pt x="1500" y="1438"/>
                  </a:lnTo>
                  <a:lnTo>
                    <a:pt x="1497" y="1430"/>
                  </a:lnTo>
                  <a:lnTo>
                    <a:pt x="1494" y="1422"/>
                  </a:lnTo>
                  <a:lnTo>
                    <a:pt x="1487" y="1413"/>
                  </a:lnTo>
                  <a:lnTo>
                    <a:pt x="1481" y="1404"/>
                  </a:lnTo>
                  <a:lnTo>
                    <a:pt x="1474" y="1395"/>
                  </a:lnTo>
                  <a:lnTo>
                    <a:pt x="1467" y="1387"/>
                  </a:lnTo>
                  <a:lnTo>
                    <a:pt x="1460" y="1380"/>
                  </a:lnTo>
                  <a:lnTo>
                    <a:pt x="1453" y="1374"/>
                  </a:lnTo>
                  <a:lnTo>
                    <a:pt x="1446" y="1371"/>
                  </a:lnTo>
                  <a:lnTo>
                    <a:pt x="1441" y="1370"/>
                  </a:lnTo>
                  <a:lnTo>
                    <a:pt x="1434" y="1369"/>
                  </a:lnTo>
                  <a:lnTo>
                    <a:pt x="1427" y="1367"/>
                  </a:lnTo>
                  <a:lnTo>
                    <a:pt x="1419" y="1364"/>
                  </a:lnTo>
                  <a:lnTo>
                    <a:pt x="1413" y="1359"/>
                  </a:lnTo>
                  <a:lnTo>
                    <a:pt x="1388" y="1331"/>
                  </a:lnTo>
                  <a:lnTo>
                    <a:pt x="1387" y="1330"/>
                  </a:lnTo>
                  <a:lnTo>
                    <a:pt x="1387" y="1330"/>
                  </a:lnTo>
                  <a:lnTo>
                    <a:pt x="1386" y="1330"/>
                  </a:lnTo>
                  <a:lnTo>
                    <a:pt x="1385" y="1329"/>
                  </a:lnTo>
                  <a:lnTo>
                    <a:pt x="1381" y="1325"/>
                  </a:lnTo>
                  <a:lnTo>
                    <a:pt x="1377" y="1320"/>
                  </a:lnTo>
                  <a:lnTo>
                    <a:pt x="1373" y="1317"/>
                  </a:lnTo>
                  <a:lnTo>
                    <a:pt x="1368" y="1313"/>
                  </a:lnTo>
                  <a:lnTo>
                    <a:pt x="1363" y="1310"/>
                  </a:lnTo>
                  <a:lnTo>
                    <a:pt x="1356" y="1307"/>
                  </a:lnTo>
                  <a:lnTo>
                    <a:pt x="1350" y="1306"/>
                  </a:lnTo>
                  <a:lnTo>
                    <a:pt x="1342" y="1305"/>
                  </a:lnTo>
                  <a:lnTo>
                    <a:pt x="1335" y="1305"/>
                  </a:lnTo>
                  <a:lnTo>
                    <a:pt x="1327" y="1306"/>
                  </a:lnTo>
                  <a:lnTo>
                    <a:pt x="1321" y="1308"/>
                  </a:lnTo>
                  <a:lnTo>
                    <a:pt x="1316" y="1311"/>
                  </a:lnTo>
                  <a:lnTo>
                    <a:pt x="1311" y="1316"/>
                  </a:lnTo>
                  <a:lnTo>
                    <a:pt x="1305" y="1324"/>
                  </a:lnTo>
                  <a:lnTo>
                    <a:pt x="1299" y="1333"/>
                  </a:lnTo>
                  <a:lnTo>
                    <a:pt x="1294" y="1343"/>
                  </a:lnTo>
                  <a:lnTo>
                    <a:pt x="1291" y="1343"/>
                  </a:lnTo>
                  <a:lnTo>
                    <a:pt x="1290" y="1344"/>
                  </a:lnTo>
                  <a:lnTo>
                    <a:pt x="1288" y="1344"/>
                  </a:lnTo>
                  <a:lnTo>
                    <a:pt x="1287" y="1345"/>
                  </a:lnTo>
                  <a:lnTo>
                    <a:pt x="1278" y="1353"/>
                  </a:lnTo>
                  <a:lnTo>
                    <a:pt x="1270" y="1364"/>
                  </a:lnTo>
                  <a:lnTo>
                    <a:pt x="1262" y="1373"/>
                  </a:lnTo>
                  <a:lnTo>
                    <a:pt x="1259" y="1378"/>
                  </a:lnTo>
                  <a:lnTo>
                    <a:pt x="1259" y="1378"/>
                  </a:lnTo>
                  <a:lnTo>
                    <a:pt x="1260" y="1378"/>
                  </a:lnTo>
                  <a:lnTo>
                    <a:pt x="1260" y="1378"/>
                  </a:lnTo>
                  <a:lnTo>
                    <a:pt x="1259" y="1378"/>
                  </a:lnTo>
                  <a:lnTo>
                    <a:pt x="1260" y="1381"/>
                  </a:lnTo>
                  <a:lnTo>
                    <a:pt x="1262" y="1383"/>
                  </a:lnTo>
                  <a:lnTo>
                    <a:pt x="1263" y="1386"/>
                  </a:lnTo>
                  <a:lnTo>
                    <a:pt x="1264" y="1389"/>
                  </a:lnTo>
                  <a:lnTo>
                    <a:pt x="1252" y="1402"/>
                  </a:lnTo>
                  <a:lnTo>
                    <a:pt x="1239" y="1415"/>
                  </a:lnTo>
                  <a:lnTo>
                    <a:pt x="1225" y="1428"/>
                  </a:lnTo>
                  <a:lnTo>
                    <a:pt x="1212" y="1439"/>
                  </a:lnTo>
                  <a:lnTo>
                    <a:pt x="1199" y="1450"/>
                  </a:lnTo>
                  <a:lnTo>
                    <a:pt x="1187" y="1460"/>
                  </a:lnTo>
                  <a:lnTo>
                    <a:pt x="1179" y="1468"/>
                  </a:lnTo>
                  <a:lnTo>
                    <a:pt x="1171" y="1472"/>
                  </a:lnTo>
                  <a:lnTo>
                    <a:pt x="1169" y="1473"/>
                  </a:lnTo>
                  <a:lnTo>
                    <a:pt x="1164" y="1476"/>
                  </a:lnTo>
                  <a:lnTo>
                    <a:pt x="1156" y="1482"/>
                  </a:lnTo>
                  <a:lnTo>
                    <a:pt x="1147" y="1486"/>
                  </a:lnTo>
                  <a:lnTo>
                    <a:pt x="1139" y="1491"/>
                  </a:lnTo>
                  <a:lnTo>
                    <a:pt x="1132" y="1496"/>
                  </a:lnTo>
                  <a:lnTo>
                    <a:pt x="1127" y="1499"/>
                  </a:lnTo>
                  <a:lnTo>
                    <a:pt x="1125" y="1500"/>
                  </a:lnTo>
                  <a:lnTo>
                    <a:pt x="1123" y="1494"/>
                  </a:lnTo>
                  <a:lnTo>
                    <a:pt x="1122" y="1477"/>
                  </a:lnTo>
                  <a:lnTo>
                    <a:pt x="1120" y="1454"/>
                  </a:lnTo>
                  <a:lnTo>
                    <a:pt x="1117" y="1425"/>
                  </a:lnTo>
                  <a:lnTo>
                    <a:pt x="1128" y="1423"/>
                  </a:lnTo>
                  <a:lnTo>
                    <a:pt x="1140" y="1420"/>
                  </a:lnTo>
                  <a:lnTo>
                    <a:pt x="1152" y="1418"/>
                  </a:lnTo>
                  <a:lnTo>
                    <a:pt x="1164" y="1416"/>
                  </a:lnTo>
                  <a:lnTo>
                    <a:pt x="1173" y="1413"/>
                  </a:lnTo>
                  <a:lnTo>
                    <a:pt x="1182" y="1411"/>
                  </a:lnTo>
                  <a:lnTo>
                    <a:pt x="1187" y="1410"/>
                  </a:lnTo>
                  <a:lnTo>
                    <a:pt x="1190" y="1410"/>
                  </a:lnTo>
                  <a:lnTo>
                    <a:pt x="1216" y="1358"/>
                  </a:lnTo>
                  <a:lnTo>
                    <a:pt x="1277" y="1292"/>
                  </a:lnTo>
                  <a:lnTo>
                    <a:pt x="1270" y="1275"/>
                  </a:lnTo>
                  <a:lnTo>
                    <a:pt x="1268" y="1262"/>
                  </a:lnTo>
                  <a:lnTo>
                    <a:pt x="1266" y="1251"/>
                  </a:lnTo>
                  <a:lnTo>
                    <a:pt x="1266" y="1241"/>
                  </a:lnTo>
                  <a:lnTo>
                    <a:pt x="1264" y="1233"/>
                  </a:lnTo>
                  <a:lnTo>
                    <a:pt x="1260" y="1223"/>
                  </a:lnTo>
                  <a:lnTo>
                    <a:pt x="1251" y="1210"/>
                  </a:lnTo>
                  <a:lnTo>
                    <a:pt x="1236" y="1195"/>
                  </a:lnTo>
                  <a:lnTo>
                    <a:pt x="1227" y="1193"/>
                  </a:lnTo>
                  <a:lnTo>
                    <a:pt x="1218" y="1189"/>
                  </a:lnTo>
                  <a:lnTo>
                    <a:pt x="1208" y="1185"/>
                  </a:lnTo>
                  <a:lnTo>
                    <a:pt x="1198" y="1180"/>
                  </a:lnTo>
                  <a:lnTo>
                    <a:pt x="1188" y="1174"/>
                  </a:lnTo>
                  <a:lnTo>
                    <a:pt x="1180" y="1170"/>
                  </a:lnTo>
                  <a:lnTo>
                    <a:pt x="1174" y="1165"/>
                  </a:lnTo>
                  <a:lnTo>
                    <a:pt x="1170" y="1163"/>
                  </a:lnTo>
                  <a:lnTo>
                    <a:pt x="1165" y="1160"/>
                  </a:lnTo>
                  <a:lnTo>
                    <a:pt x="1157" y="1155"/>
                  </a:lnTo>
                  <a:lnTo>
                    <a:pt x="1149" y="1148"/>
                  </a:lnTo>
                  <a:lnTo>
                    <a:pt x="1142" y="1141"/>
                  </a:lnTo>
                  <a:lnTo>
                    <a:pt x="1135" y="1132"/>
                  </a:lnTo>
                  <a:lnTo>
                    <a:pt x="1129" y="1123"/>
                  </a:lnTo>
                  <a:lnTo>
                    <a:pt x="1125" y="1116"/>
                  </a:lnTo>
                  <a:lnTo>
                    <a:pt x="1122" y="1108"/>
                  </a:lnTo>
                  <a:lnTo>
                    <a:pt x="1116" y="1094"/>
                  </a:lnTo>
                  <a:lnTo>
                    <a:pt x="1106" y="1080"/>
                  </a:lnTo>
                  <a:lnTo>
                    <a:pt x="1096" y="1070"/>
                  </a:lnTo>
                  <a:lnTo>
                    <a:pt x="1092" y="1066"/>
                  </a:lnTo>
                  <a:lnTo>
                    <a:pt x="1090" y="1061"/>
                  </a:lnTo>
                  <a:lnTo>
                    <a:pt x="1086" y="1047"/>
                  </a:lnTo>
                  <a:lnTo>
                    <a:pt x="1087" y="1025"/>
                  </a:lnTo>
                  <a:lnTo>
                    <a:pt x="1099" y="991"/>
                  </a:lnTo>
                  <a:lnTo>
                    <a:pt x="1102" y="985"/>
                  </a:lnTo>
                  <a:lnTo>
                    <a:pt x="1105" y="978"/>
                  </a:lnTo>
                  <a:lnTo>
                    <a:pt x="1109" y="972"/>
                  </a:lnTo>
                  <a:lnTo>
                    <a:pt x="1117" y="962"/>
                  </a:lnTo>
                  <a:lnTo>
                    <a:pt x="1126" y="951"/>
                  </a:lnTo>
                  <a:lnTo>
                    <a:pt x="1139" y="936"/>
                  </a:lnTo>
                  <a:lnTo>
                    <a:pt x="1155" y="918"/>
                  </a:lnTo>
                  <a:lnTo>
                    <a:pt x="1177" y="896"/>
                  </a:lnTo>
                  <a:lnTo>
                    <a:pt x="1194" y="878"/>
                  </a:lnTo>
                  <a:lnTo>
                    <a:pt x="1209" y="864"/>
                  </a:lnTo>
                  <a:lnTo>
                    <a:pt x="1221" y="854"/>
                  </a:lnTo>
                  <a:lnTo>
                    <a:pt x="1233" y="844"/>
                  </a:lnTo>
                  <a:lnTo>
                    <a:pt x="1244" y="835"/>
                  </a:lnTo>
                  <a:lnTo>
                    <a:pt x="1255" y="826"/>
                  </a:lnTo>
                  <a:lnTo>
                    <a:pt x="1268" y="818"/>
                  </a:lnTo>
                  <a:lnTo>
                    <a:pt x="1283" y="808"/>
                  </a:lnTo>
                  <a:lnTo>
                    <a:pt x="1299" y="798"/>
                  </a:lnTo>
                  <a:lnTo>
                    <a:pt x="1315" y="790"/>
                  </a:lnTo>
                  <a:lnTo>
                    <a:pt x="1330" y="782"/>
                  </a:lnTo>
                  <a:lnTo>
                    <a:pt x="1347" y="776"/>
                  </a:lnTo>
                  <a:lnTo>
                    <a:pt x="1363" y="770"/>
                  </a:lnTo>
                  <a:lnTo>
                    <a:pt x="1379" y="765"/>
                  </a:lnTo>
                  <a:lnTo>
                    <a:pt x="1394" y="760"/>
                  </a:lnTo>
                  <a:lnTo>
                    <a:pt x="1409" y="757"/>
                  </a:lnTo>
                  <a:lnTo>
                    <a:pt x="1425" y="753"/>
                  </a:lnTo>
                  <a:lnTo>
                    <a:pt x="1439" y="745"/>
                  </a:lnTo>
                  <a:lnTo>
                    <a:pt x="1454" y="737"/>
                  </a:lnTo>
                  <a:lnTo>
                    <a:pt x="1469" y="727"/>
                  </a:lnTo>
                  <a:lnTo>
                    <a:pt x="1484" y="716"/>
                  </a:lnTo>
                  <a:lnTo>
                    <a:pt x="1500" y="704"/>
                  </a:lnTo>
                  <a:lnTo>
                    <a:pt x="1517" y="692"/>
                  </a:lnTo>
                  <a:lnTo>
                    <a:pt x="1534" y="680"/>
                  </a:lnTo>
                  <a:lnTo>
                    <a:pt x="1551" y="668"/>
                  </a:lnTo>
                  <a:lnTo>
                    <a:pt x="1569" y="653"/>
                  </a:lnTo>
                  <a:lnTo>
                    <a:pt x="1586" y="639"/>
                  </a:lnTo>
                  <a:lnTo>
                    <a:pt x="1602" y="624"/>
                  </a:lnTo>
                  <a:lnTo>
                    <a:pt x="1615" y="610"/>
                  </a:lnTo>
                  <a:lnTo>
                    <a:pt x="1626" y="599"/>
                  </a:lnTo>
                  <a:lnTo>
                    <a:pt x="1634" y="592"/>
                  </a:lnTo>
                  <a:lnTo>
                    <a:pt x="1636" y="589"/>
                  </a:lnTo>
                  <a:lnTo>
                    <a:pt x="1723" y="532"/>
                  </a:lnTo>
                  <a:lnTo>
                    <a:pt x="1730" y="535"/>
                  </a:lnTo>
                  <a:lnTo>
                    <a:pt x="1740" y="538"/>
                  </a:lnTo>
                  <a:lnTo>
                    <a:pt x="1751" y="542"/>
                  </a:lnTo>
                  <a:lnTo>
                    <a:pt x="1760" y="546"/>
                  </a:lnTo>
                  <a:lnTo>
                    <a:pt x="1769" y="549"/>
                  </a:lnTo>
                  <a:lnTo>
                    <a:pt x="1777" y="552"/>
                  </a:lnTo>
                  <a:lnTo>
                    <a:pt x="1782" y="553"/>
                  </a:lnTo>
                  <a:lnTo>
                    <a:pt x="1784" y="555"/>
                  </a:lnTo>
                  <a:lnTo>
                    <a:pt x="1783" y="565"/>
                  </a:lnTo>
                  <a:lnTo>
                    <a:pt x="1782" y="590"/>
                  </a:lnTo>
                  <a:lnTo>
                    <a:pt x="1780" y="616"/>
                  </a:lnTo>
                  <a:lnTo>
                    <a:pt x="1779" y="634"/>
                  </a:lnTo>
                  <a:lnTo>
                    <a:pt x="1775" y="647"/>
                  </a:lnTo>
                  <a:lnTo>
                    <a:pt x="1765" y="665"/>
                  </a:lnTo>
                  <a:lnTo>
                    <a:pt x="1755" y="681"/>
                  </a:lnTo>
                  <a:lnTo>
                    <a:pt x="1751" y="689"/>
                  </a:lnTo>
                  <a:lnTo>
                    <a:pt x="1775" y="696"/>
                  </a:lnTo>
                  <a:lnTo>
                    <a:pt x="1776" y="694"/>
                  </a:lnTo>
                  <a:lnTo>
                    <a:pt x="1779" y="690"/>
                  </a:lnTo>
                  <a:lnTo>
                    <a:pt x="1784" y="683"/>
                  </a:lnTo>
                  <a:lnTo>
                    <a:pt x="1790" y="676"/>
                  </a:lnTo>
                  <a:lnTo>
                    <a:pt x="1796" y="667"/>
                  </a:lnTo>
                  <a:lnTo>
                    <a:pt x="1803" y="659"/>
                  </a:lnTo>
                  <a:lnTo>
                    <a:pt x="1808" y="650"/>
                  </a:lnTo>
                  <a:lnTo>
                    <a:pt x="1811" y="643"/>
                  </a:lnTo>
                  <a:lnTo>
                    <a:pt x="1819" y="626"/>
                  </a:lnTo>
                  <a:lnTo>
                    <a:pt x="1825" y="602"/>
                  </a:lnTo>
                  <a:lnTo>
                    <a:pt x="1831" y="582"/>
                  </a:lnTo>
                  <a:lnTo>
                    <a:pt x="1833" y="573"/>
                  </a:lnTo>
                  <a:lnTo>
                    <a:pt x="1835" y="584"/>
                  </a:lnTo>
                  <a:lnTo>
                    <a:pt x="1841" y="609"/>
                  </a:lnTo>
                  <a:lnTo>
                    <a:pt x="1844" y="639"/>
                  </a:lnTo>
                  <a:lnTo>
                    <a:pt x="1844" y="664"/>
                  </a:lnTo>
                  <a:lnTo>
                    <a:pt x="1838" y="685"/>
                  </a:lnTo>
                  <a:lnTo>
                    <a:pt x="1831" y="704"/>
                  </a:lnTo>
                  <a:lnTo>
                    <a:pt x="1823" y="719"/>
                  </a:lnTo>
                  <a:lnTo>
                    <a:pt x="1820" y="725"/>
                  </a:lnTo>
                  <a:lnTo>
                    <a:pt x="1842" y="738"/>
                  </a:lnTo>
                  <a:lnTo>
                    <a:pt x="1845" y="732"/>
                  </a:lnTo>
                  <a:lnTo>
                    <a:pt x="1851" y="721"/>
                  </a:lnTo>
                  <a:lnTo>
                    <a:pt x="1859" y="708"/>
                  </a:lnTo>
                  <a:lnTo>
                    <a:pt x="1864" y="699"/>
                  </a:lnTo>
                  <a:lnTo>
                    <a:pt x="1869" y="685"/>
                  </a:lnTo>
                  <a:lnTo>
                    <a:pt x="1873" y="663"/>
                  </a:lnTo>
                  <a:lnTo>
                    <a:pt x="1876" y="643"/>
                  </a:lnTo>
                  <a:lnTo>
                    <a:pt x="1877" y="635"/>
                  </a:lnTo>
                  <a:lnTo>
                    <a:pt x="1880" y="642"/>
                  </a:lnTo>
                  <a:lnTo>
                    <a:pt x="1884" y="661"/>
                  </a:lnTo>
                  <a:lnTo>
                    <a:pt x="1889" y="681"/>
                  </a:lnTo>
                  <a:lnTo>
                    <a:pt x="1890" y="694"/>
                  </a:lnTo>
                  <a:lnTo>
                    <a:pt x="1887" y="708"/>
                  </a:lnTo>
                  <a:lnTo>
                    <a:pt x="1882" y="729"/>
                  </a:lnTo>
                  <a:lnTo>
                    <a:pt x="1875" y="748"/>
                  </a:lnTo>
                  <a:lnTo>
                    <a:pt x="1872" y="757"/>
                  </a:lnTo>
                  <a:lnTo>
                    <a:pt x="1887" y="767"/>
                  </a:lnTo>
                  <a:lnTo>
                    <a:pt x="1890" y="763"/>
                  </a:lnTo>
                  <a:lnTo>
                    <a:pt x="1898" y="751"/>
                  </a:lnTo>
                  <a:lnTo>
                    <a:pt x="1906" y="738"/>
                  </a:lnTo>
                  <a:lnTo>
                    <a:pt x="1911" y="726"/>
                  </a:lnTo>
                  <a:lnTo>
                    <a:pt x="1914" y="707"/>
                  </a:lnTo>
                  <a:lnTo>
                    <a:pt x="1919" y="680"/>
                  </a:lnTo>
                  <a:lnTo>
                    <a:pt x="1923" y="655"/>
                  </a:lnTo>
                  <a:lnTo>
                    <a:pt x="1925" y="644"/>
                  </a:lnTo>
                  <a:lnTo>
                    <a:pt x="1927" y="652"/>
                  </a:lnTo>
                  <a:lnTo>
                    <a:pt x="1931" y="669"/>
                  </a:lnTo>
                  <a:lnTo>
                    <a:pt x="1935" y="691"/>
                  </a:lnTo>
                  <a:lnTo>
                    <a:pt x="1937" y="707"/>
                  </a:lnTo>
                  <a:lnTo>
                    <a:pt x="1936" y="724"/>
                  </a:lnTo>
                  <a:lnTo>
                    <a:pt x="1935" y="745"/>
                  </a:lnTo>
                  <a:lnTo>
                    <a:pt x="1933" y="765"/>
                  </a:lnTo>
                  <a:lnTo>
                    <a:pt x="1932" y="772"/>
                  </a:lnTo>
                  <a:lnTo>
                    <a:pt x="1959" y="779"/>
                  </a:lnTo>
                  <a:lnTo>
                    <a:pt x="1960" y="771"/>
                  </a:lnTo>
                  <a:lnTo>
                    <a:pt x="1963" y="753"/>
                  </a:lnTo>
                  <a:lnTo>
                    <a:pt x="1966" y="733"/>
                  </a:lnTo>
                  <a:lnTo>
                    <a:pt x="1967" y="721"/>
                  </a:lnTo>
                  <a:lnTo>
                    <a:pt x="1966" y="708"/>
                  </a:lnTo>
                  <a:lnTo>
                    <a:pt x="1966" y="688"/>
                  </a:lnTo>
                  <a:lnTo>
                    <a:pt x="1966" y="669"/>
                  </a:lnTo>
                  <a:lnTo>
                    <a:pt x="1966" y="661"/>
                  </a:lnTo>
                  <a:lnTo>
                    <a:pt x="1968" y="665"/>
                  </a:lnTo>
                  <a:lnTo>
                    <a:pt x="1975" y="678"/>
                  </a:lnTo>
                  <a:lnTo>
                    <a:pt x="1983" y="695"/>
                  </a:lnTo>
                  <a:lnTo>
                    <a:pt x="1989" y="715"/>
                  </a:lnTo>
                  <a:lnTo>
                    <a:pt x="1991" y="734"/>
                  </a:lnTo>
                  <a:lnTo>
                    <a:pt x="1990" y="751"/>
                  </a:lnTo>
                  <a:lnTo>
                    <a:pt x="1987" y="761"/>
                  </a:lnTo>
                  <a:lnTo>
                    <a:pt x="1985" y="766"/>
                  </a:lnTo>
                  <a:lnTo>
                    <a:pt x="1986" y="766"/>
                  </a:lnTo>
                  <a:lnTo>
                    <a:pt x="1990" y="766"/>
                  </a:lnTo>
                  <a:lnTo>
                    <a:pt x="1994" y="766"/>
                  </a:lnTo>
                  <a:lnTo>
                    <a:pt x="2001" y="766"/>
                  </a:lnTo>
                  <a:lnTo>
                    <a:pt x="2006" y="765"/>
                  </a:lnTo>
                  <a:lnTo>
                    <a:pt x="2012" y="764"/>
                  </a:lnTo>
                  <a:lnTo>
                    <a:pt x="2015" y="763"/>
                  </a:lnTo>
                  <a:lnTo>
                    <a:pt x="2017" y="759"/>
                  </a:lnTo>
                  <a:lnTo>
                    <a:pt x="2018" y="746"/>
                  </a:lnTo>
                  <a:lnTo>
                    <a:pt x="2018" y="725"/>
                  </a:lnTo>
                  <a:lnTo>
                    <a:pt x="2018" y="705"/>
                  </a:lnTo>
                  <a:lnTo>
                    <a:pt x="2018" y="696"/>
                  </a:lnTo>
                  <a:lnTo>
                    <a:pt x="2012" y="664"/>
                  </a:lnTo>
                  <a:lnTo>
                    <a:pt x="2028" y="665"/>
                  </a:lnTo>
                  <a:lnTo>
                    <a:pt x="2031" y="661"/>
                  </a:lnTo>
                  <a:lnTo>
                    <a:pt x="2038" y="649"/>
                  </a:lnTo>
                  <a:lnTo>
                    <a:pt x="2045" y="638"/>
                  </a:lnTo>
                  <a:lnTo>
                    <a:pt x="2048" y="630"/>
                  </a:lnTo>
                  <a:lnTo>
                    <a:pt x="2048" y="624"/>
                  </a:lnTo>
                  <a:lnTo>
                    <a:pt x="2049" y="615"/>
                  </a:lnTo>
                  <a:lnTo>
                    <a:pt x="2050" y="608"/>
                  </a:lnTo>
                  <a:lnTo>
                    <a:pt x="2050" y="604"/>
                  </a:lnTo>
                  <a:lnTo>
                    <a:pt x="2052" y="600"/>
                  </a:lnTo>
                  <a:lnTo>
                    <a:pt x="2057" y="589"/>
                  </a:lnTo>
                  <a:lnTo>
                    <a:pt x="2062" y="578"/>
                  </a:lnTo>
                  <a:lnTo>
                    <a:pt x="2062" y="569"/>
                  </a:lnTo>
                  <a:lnTo>
                    <a:pt x="2058" y="563"/>
                  </a:lnTo>
                  <a:lnTo>
                    <a:pt x="2052" y="556"/>
                  </a:lnTo>
                  <a:lnTo>
                    <a:pt x="2043" y="547"/>
                  </a:lnTo>
                  <a:lnTo>
                    <a:pt x="2035" y="536"/>
                  </a:lnTo>
                  <a:lnTo>
                    <a:pt x="2024" y="525"/>
                  </a:lnTo>
                  <a:lnTo>
                    <a:pt x="2014" y="514"/>
                  </a:lnTo>
                  <a:lnTo>
                    <a:pt x="2004" y="506"/>
                  </a:lnTo>
                  <a:lnTo>
                    <a:pt x="1997" y="499"/>
                  </a:lnTo>
                  <a:lnTo>
                    <a:pt x="1996" y="498"/>
                  </a:lnTo>
                  <a:lnTo>
                    <a:pt x="1994" y="497"/>
                  </a:lnTo>
                  <a:lnTo>
                    <a:pt x="1992" y="495"/>
                  </a:lnTo>
                  <a:lnTo>
                    <a:pt x="1991" y="494"/>
                  </a:lnTo>
                  <a:lnTo>
                    <a:pt x="1998" y="496"/>
                  </a:lnTo>
                  <a:lnTo>
                    <a:pt x="2004" y="497"/>
                  </a:lnTo>
                  <a:lnTo>
                    <a:pt x="2011" y="499"/>
                  </a:lnTo>
                  <a:lnTo>
                    <a:pt x="2016" y="501"/>
                  </a:lnTo>
                  <a:lnTo>
                    <a:pt x="2023" y="505"/>
                  </a:lnTo>
                  <a:lnTo>
                    <a:pt x="2028" y="507"/>
                  </a:lnTo>
                  <a:lnTo>
                    <a:pt x="2035" y="510"/>
                  </a:lnTo>
                  <a:lnTo>
                    <a:pt x="2040" y="513"/>
                  </a:lnTo>
                  <a:lnTo>
                    <a:pt x="2043" y="522"/>
                  </a:lnTo>
                  <a:lnTo>
                    <a:pt x="2046" y="529"/>
                  </a:lnTo>
                  <a:lnTo>
                    <a:pt x="2048" y="533"/>
                  </a:lnTo>
                  <a:lnTo>
                    <a:pt x="2049" y="535"/>
                  </a:lnTo>
                  <a:lnTo>
                    <a:pt x="2059" y="525"/>
                  </a:lnTo>
                  <a:lnTo>
                    <a:pt x="2066" y="531"/>
                  </a:lnTo>
                  <a:lnTo>
                    <a:pt x="2072" y="536"/>
                  </a:lnTo>
                  <a:lnTo>
                    <a:pt x="2079" y="542"/>
                  </a:lnTo>
                  <a:lnTo>
                    <a:pt x="2084" y="547"/>
                  </a:lnTo>
                  <a:lnTo>
                    <a:pt x="2101" y="527"/>
                  </a:lnTo>
                  <a:lnTo>
                    <a:pt x="2097" y="523"/>
                  </a:lnTo>
                  <a:lnTo>
                    <a:pt x="2093" y="520"/>
                  </a:lnTo>
                  <a:lnTo>
                    <a:pt x="2089" y="516"/>
                  </a:lnTo>
                  <a:lnTo>
                    <a:pt x="2084" y="512"/>
                  </a:lnTo>
                  <a:lnTo>
                    <a:pt x="2080" y="508"/>
                  </a:lnTo>
                  <a:lnTo>
                    <a:pt x="2076" y="505"/>
                  </a:lnTo>
                  <a:lnTo>
                    <a:pt x="2070" y="501"/>
                  </a:lnTo>
                  <a:lnTo>
                    <a:pt x="2066" y="498"/>
                  </a:lnTo>
                  <a:lnTo>
                    <a:pt x="2065" y="493"/>
                  </a:lnTo>
                  <a:lnTo>
                    <a:pt x="2063" y="486"/>
                  </a:lnTo>
                  <a:lnTo>
                    <a:pt x="2062" y="482"/>
                  </a:lnTo>
                  <a:lnTo>
                    <a:pt x="2061" y="478"/>
                  </a:lnTo>
                  <a:lnTo>
                    <a:pt x="2059" y="474"/>
                  </a:lnTo>
                  <a:lnTo>
                    <a:pt x="2057" y="469"/>
                  </a:lnTo>
                  <a:lnTo>
                    <a:pt x="2054" y="464"/>
                  </a:lnTo>
                  <a:lnTo>
                    <a:pt x="2050" y="457"/>
                  </a:lnTo>
                  <a:lnTo>
                    <a:pt x="2057" y="459"/>
                  </a:lnTo>
                  <a:lnTo>
                    <a:pt x="2064" y="462"/>
                  </a:lnTo>
                  <a:lnTo>
                    <a:pt x="2071" y="466"/>
                  </a:lnTo>
                  <a:lnTo>
                    <a:pt x="2079" y="469"/>
                  </a:lnTo>
                  <a:lnTo>
                    <a:pt x="2085" y="472"/>
                  </a:lnTo>
                  <a:lnTo>
                    <a:pt x="2093" y="475"/>
                  </a:lnTo>
                  <a:lnTo>
                    <a:pt x="2100" y="480"/>
                  </a:lnTo>
                  <a:lnTo>
                    <a:pt x="2106" y="483"/>
                  </a:lnTo>
                  <a:lnTo>
                    <a:pt x="2119" y="460"/>
                  </a:lnTo>
                  <a:lnTo>
                    <a:pt x="2111" y="456"/>
                  </a:lnTo>
                  <a:lnTo>
                    <a:pt x="2104" y="452"/>
                  </a:lnTo>
                  <a:lnTo>
                    <a:pt x="2095" y="448"/>
                  </a:lnTo>
                  <a:lnTo>
                    <a:pt x="2088" y="444"/>
                  </a:lnTo>
                  <a:lnTo>
                    <a:pt x="2090" y="443"/>
                  </a:lnTo>
                  <a:lnTo>
                    <a:pt x="2087" y="437"/>
                  </a:lnTo>
                  <a:lnTo>
                    <a:pt x="2079" y="420"/>
                  </a:lnTo>
                  <a:lnTo>
                    <a:pt x="2069" y="403"/>
                  </a:lnTo>
                  <a:lnTo>
                    <a:pt x="2063" y="391"/>
                  </a:lnTo>
                  <a:lnTo>
                    <a:pt x="2062" y="390"/>
                  </a:lnTo>
                  <a:lnTo>
                    <a:pt x="2061" y="389"/>
                  </a:lnTo>
                  <a:lnTo>
                    <a:pt x="2059" y="388"/>
                  </a:lnTo>
                  <a:lnTo>
                    <a:pt x="2058" y="387"/>
                  </a:lnTo>
                  <a:lnTo>
                    <a:pt x="2069" y="387"/>
                  </a:lnTo>
                  <a:lnTo>
                    <a:pt x="2080" y="387"/>
                  </a:lnTo>
                  <a:lnTo>
                    <a:pt x="2092" y="388"/>
                  </a:lnTo>
                  <a:lnTo>
                    <a:pt x="2103" y="388"/>
                  </a:lnTo>
                  <a:lnTo>
                    <a:pt x="2115" y="389"/>
                  </a:lnTo>
                  <a:lnTo>
                    <a:pt x="2127" y="390"/>
                  </a:lnTo>
                  <a:lnTo>
                    <a:pt x="2139" y="390"/>
                  </a:lnTo>
                  <a:lnTo>
                    <a:pt x="2150" y="390"/>
                  </a:lnTo>
                  <a:lnTo>
                    <a:pt x="2158" y="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4" name="Freeform 8"/>
            <p:cNvSpPr>
              <a:spLocks/>
            </p:cNvSpPr>
            <p:nvPr/>
          </p:nvSpPr>
          <p:spPr bwMode="auto">
            <a:xfrm>
              <a:off x="4126" y="2846"/>
              <a:ext cx="219" cy="213"/>
            </a:xfrm>
            <a:custGeom>
              <a:avLst/>
              <a:gdLst>
                <a:gd name="T0" fmla="*/ 219 w 219"/>
                <a:gd name="T1" fmla="*/ 27 h 213"/>
                <a:gd name="T2" fmla="*/ 217 w 219"/>
                <a:gd name="T3" fmla="*/ 26 h 213"/>
                <a:gd name="T4" fmla="*/ 210 w 219"/>
                <a:gd name="T5" fmla="*/ 23 h 213"/>
                <a:gd name="T6" fmla="*/ 200 w 219"/>
                <a:gd name="T7" fmla="*/ 17 h 213"/>
                <a:gd name="T8" fmla="*/ 190 w 219"/>
                <a:gd name="T9" fmla="*/ 12 h 213"/>
                <a:gd name="T10" fmla="*/ 177 w 219"/>
                <a:gd name="T11" fmla="*/ 7 h 213"/>
                <a:gd name="T12" fmla="*/ 164 w 219"/>
                <a:gd name="T13" fmla="*/ 3 h 213"/>
                <a:gd name="T14" fmla="*/ 151 w 219"/>
                <a:gd name="T15" fmla="*/ 0 h 213"/>
                <a:gd name="T16" fmla="*/ 140 w 219"/>
                <a:gd name="T17" fmla="*/ 0 h 213"/>
                <a:gd name="T18" fmla="*/ 123 w 219"/>
                <a:gd name="T19" fmla="*/ 3 h 213"/>
                <a:gd name="T20" fmla="*/ 109 w 219"/>
                <a:gd name="T21" fmla="*/ 9 h 213"/>
                <a:gd name="T22" fmla="*/ 96 w 219"/>
                <a:gd name="T23" fmla="*/ 14 h 213"/>
                <a:gd name="T24" fmla="*/ 84 w 219"/>
                <a:gd name="T25" fmla="*/ 20 h 213"/>
                <a:gd name="T26" fmla="*/ 75 w 219"/>
                <a:gd name="T27" fmla="*/ 27 h 213"/>
                <a:gd name="T28" fmla="*/ 65 w 219"/>
                <a:gd name="T29" fmla="*/ 35 h 213"/>
                <a:gd name="T30" fmla="*/ 56 w 219"/>
                <a:gd name="T31" fmla="*/ 42 h 213"/>
                <a:gd name="T32" fmla="*/ 49 w 219"/>
                <a:gd name="T33" fmla="*/ 50 h 213"/>
                <a:gd name="T34" fmla="*/ 37 w 219"/>
                <a:gd name="T35" fmla="*/ 68 h 213"/>
                <a:gd name="T36" fmla="*/ 30 w 219"/>
                <a:gd name="T37" fmla="*/ 91 h 213"/>
                <a:gd name="T38" fmla="*/ 28 w 219"/>
                <a:gd name="T39" fmla="*/ 113 h 213"/>
                <a:gd name="T40" fmla="*/ 30 w 219"/>
                <a:gd name="T41" fmla="*/ 130 h 213"/>
                <a:gd name="T42" fmla="*/ 31 w 219"/>
                <a:gd name="T43" fmla="*/ 137 h 213"/>
                <a:gd name="T44" fmla="*/ 29 w 219"/>
                <a:gd name="T45" fmla="*/ 146 h 213"/>
                <a:gd name="T46" fmla="*/ 24 w 219"/>
                <a:gd name="T47" fmla="*/ 155 h 213"/>
                <a:gd name="T48" fmla="*/ 18 w 219"/>
                <a:gd name="T49" fmla="*/ 163 h 213"/>
                <a:gd name="T50" fmla="*/ 12 w 219"/>
                <a:gd name="T51" fmla="*/ 171 h 213"/>
                <a:gd name="T52" fmla="*/ 5 w 219"/>
                <a:gd name="T53" fmla="*/ 178 h 213"/>
                <a:gd name="T54" fmla="*/ 1 w 219"/>
                <a:gd name="T55" fmla="*/ 182 h 213"/>
                <a:gd name="T56" fmla="*/ 0 w 219"/>
                <a:gd name="T57" fmla="*/ 183 h 213"/>
                <a:gd name="T58" fmla="*/ 88 w 219"/>
                <a:gd name="T59" fmla="*/ 213 h 213"/>
                <a:gd name="T60" fmla="*/ 92 w 219"/>
                <a:gd name="T61" fmla="*/ 213 h 213"/>
                <a:gd name="T62" fmla="*/ 102 w 219"/>
                <a:gd name="T63" fmla="*/ 209 h 213"/>
                <a:gd name="T64" fmla="*/ 110 w 219"/>
                <a:gd name="T65" fmla="*/ 196 h 213"/>
                <a:gd name="T66" fmla="*/ 114 w 219"/>
                <a:gd name="T67" fmla="*/ 168 h 213"/>
                <a:gd name="T68" fmla="*/ 113 w 219"/>
                <a:gd name="T69" fmla="*/ 136 h 213"/>
                <a:gd name="T70" fmla="*/ 113 w 219"/>
                <a:gd name="T71" fmla="*/ 111 h 213"/>
                <a:gd name="T72" fmla="*/ 116 w 219"/>
                <a:gd name="T73" fmla="*/ 94 h 213"/>
                <a:gd name="T74" fmla="*/ 121 w 219"/>
                <a:gd name="T75" fmla="*/ 82 h 213"/>
                <a:gd name="T76" fmla="*/ 140 w 219"/>
                <a:gd name="T77" fmla="*/ 64 h 213"/>
                <a:gd name="T78" fmla="*/ 155 w 219"/>
                <a:gd name="T79" fmla="*/ 53 h 213"/>
                <a:gd name="T80" fmla="*/ 167 w 219"/>
                <a:gd name="T81" fmla="*/ 46 h 213"/>
                <a:gd name="T82" fmla="*/ 177 w 219"/>
                <a:gd name="T83" fmla="*/ 45 h 213"/>
                <a:gd name="T84" fmla="*/ 184 w 219"/>
                <a:gd name="T85" fmla="*/ 46 h 213"/>
                <a:gd name="T86" fmla="*/ 190 w 219"/>
                <a:gd name="T87" fmla="*/ 49 h 213"/>
                <a:gd name="T88" fmla="*/ 192 w 219"/>
                <a:gd name="T89" fmla="*/ 52 h 213"/>
                <a:gd name="T90" fmla="*/ 193 w 219"/>
                <a:gd name="T91" fmla="*/ 53 h 213"/>
                <a:gd name="T92" fmla="*/ 219 w 219"/>
                <a:gd name="T93" fmla="*/ 2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9" h="213">
                  <a:moveTo>
                    <a:pt x="219" y="27"/>
                  </a:moveTo>
                  <a:lnTo>
                    <a:pt x="217" y="26"/>
                  </a:lnTo>
                  <a:lnTo>
                    <a:pt x="210" y="23"/>
                  </a:lnTo>
                  <a:lnTo>
                    <a:pt x="200" y="17"/>
                  </a:lnTo>
                  <a:lnTo>
                    <a:pt x="190" y="12"/>
                  </a:lnTo>
                  <a:lnTo>
                    <a:pt x="177" y="7"/>
                  </a:lnTo>
                  <a:lnTo>
                    <a:pt x="164" y="3"/>
                  </a:lnTo>
                  <a:lnTo>
                    <a:pt x="151" y="0"/>
                  </a:lnTo>
                  <a:lnTo>
                    <a:pt x="140" y="0"/>
                  </a:lnTo>
                  <a:lnTo>
                    <a:pt x="123" y="3"/>
                  </a:lnTo>
                  <a:lnTo>
                    <a:pt x="109" y="9"/>
                  </a:lnTo>
                  <a:lnTo>
                    <a:pt x="96" y="14"/>
                  </a:lnTo>
                  <a:lnTo>
                    <a:pt x="84" y="20"/>
                  </a:lnTo>
                  <a:lnTo>
                    <a:pt x="75" y="27"/>
                  </a:lnTo>
                  <a:lnTo>
                    <a:pt x="65" y="35"/>
                  </a:lnTo>
                  <a:lnTo>
                    <a:pt x="56" y="42"/>
                  </a:lnTo>
                  <a:lnTo>
                    <a:pt x="49" y="50"/>
                  </a:lnTo>
                  <a:lnTo>
                    <a:pt x="37" y="68"/>
                  </a:lnTo>
                  <a:lnTo>
                    <a:pt x="30" y="91"/>
                  </a:lnTo>
                  <a:lnTo>
                    <a:pt x="28" y="113"/>
                  </a:lnTo>
                  <a:lnTo>
                    <a:pt x="30" y="130"/>
                  </a:lnTo>
                  <a:lnTo>
                    <a:pt x="31" y="137"/>
                  </a:lnTo>
                  <a:lnTo>
                    <a:pt x="29" y="146"/>
                  </a:lnTo>
                  <a:lnTo>
                    <a:pt x="24" y="155"/>
                  </a:lnTo>
                  <a:lnTo>
                    <a:pt x="18" y="163"/>
                  </a:lnTo>
                  <a:lnTo>
                    <a:pt x="12" y="171"/>
                  </a:lnTo>
                  <a:lnTo>
                    <a:pt x="5" y="178"/>
                  </a:lnTo>
                  <a:lnTo>
                    <a:pt x="1" y="182"/>
                  </a:lnTo>
                  <a:lnTo>
                    <a:pt x="0" y="183"/>
                  </a:lnTo>
                  <a:lnTo>
                    <a:pt x="88" y="213"/>
                  </a:lnTo>
                  <a:lnTo>
                    <a:pt x="92" y="213"/>
                  </a:lnTo>
                  <a:lnTo>
                    <a:pt x="102" y="209"/>
                  </a:lnTo>
                  <a:lnTo>
                    <a:pt x="110" y="196"/>
                  </a:lnTo>
                  <a:lnTo>
                    <a:pt x="114" y="168"/>
                  </a:lnTo>
                  <a:lnTo>
                    <a:pt x="113" y="136"/>
                  </a:lnTo>
                  <a:lnTo>
                    <a:pt x="113" y="111"/>
                  </a:lnTo>
                  <a:lnTo>
                    <a:pt x="116" y="94"/>
                  </a:lnTo>
                  <a:lnTo>
                    <a:pt x="121" y="82"/>
                  </a:lnTo>
                  <a:lnTo>
                    <a:pt x="140" y="64"/>
                  </a:lnTo>
                  <a:lnTo>
                    <a:pt x="155" y="53"/>
                  </a:lnTo>
                  <a:lnTo>
                    <a:pt x="167" y="46"/>
                  </a:lnTo>
                  <a:lnTo>
                    <a:pt x="177" y="45"/>
                  </a:lnTo>
                  <a:lnTo>
                    <a:pt x="184" y="46"/>
                  </a:lnTo>
                  <a:lnTo>
                    <a:pt x="190" y="49"/>
                  </a:lnTo>
                  <a:lnTo>
                    <a:pt x="192" y="52"/>
                  </a:lnTo>
                  <a:lnTo>
                    <a:pt x="193" y="53"/>
                  </a:lnTo>
                  <a:lnTo>
                    <a:pt x="21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5" name="Freeform 9"/>
            <p:cNvSpPr>
              <a:spLocks/>
            </p:cNvSpPr>
            <p:nvPr/>
          </p:nvSpPr>
          <p:spPr bwMode="auto">
            <a:xfrm>
              <a:off x="4490" y="2861"/>
              <a:ext cx="148" cy="271"/>
            </a:xfrm>
            <a:custGeom>
              <a:avLst/>
              <a:gdLst>
                <a:gd name="T0" fmla="*/ 18 w 148"/>
                <a:gd name="T1" fmla="*/ 0 h 271"/>
                <a:gd name="T2" fmla="*/ 19 w 148"/>
                <a:gd name="T3" fmla="*/ 0 h 271"/>
                <a:gd name="T4" fmla="*/ 23 w 148"/>
                <a:gd name="T5" fmla="*/ 2 h 271"/>
                <a:gd name="T6" fmla="*/ 28 w 148"/>
                <a:gd name="T7" fmla="*/ 3 h 271"/>
                <a:gd name="T8" fmla="*/ 35 w 148"/>
                <a:gd name="T9" fmla="*/ 5 h 271"/>
                <a:gd name="T10" fmla="*/ 43 w 148"/>
                <a:gd name="T11" fmla="*/ 9 h 271"/>
                <a:gd name="T12" fmla="*/ 54 w 148"/>
                <a:gd name="T13" fmla="*/ 11 h 271"/>
                <a:gd name="T14" fmla="*/ 67 w 148"/>
                <a:gd name="T15" fmla="*/ 13 h 271"/>
                <a:gd name="T16" fmla="*/ 81 w 148"/>
                <a:gd name="T17" fmla="*/ 15 h 271"/>
                <a:gd name="T18" fmla="*/ 89 w 148"/>
                <a:gd name="T19" fmla="*/ 17 h 271"/>
                <a:gd name="T20" fmla="*/ 97 w 148"/>
                <a:gd name="T21" fmla="*/ 21 h 271"/>
                <a:gd name="T22" fmla="*/ 107 w 148"/>
                <a:gd name="T23" fmla="*/ 25 h 271"/>
                <a:gd name="T24" fmla="*/ 117 w 148"/>
                <a:gd name="T25" fmla="*/ 31 h 271"/>
                <a:gd name="T26" fmla="*/ 126 w 148"/>
                <a:gd name="T27" fmla="*/ 38 h 271"/>
                <a:gd name="T28" fmla="*/ 133 w 148"/>
                <a:gd name="T29" fmla="*/ 47 h 271"/>
                <a:gd name="T30" fmla="*/ 140 w 148"/>
                <a:gd name="T31" fmla="*/ 55 h 271"/>
                <a:gd name="T32" fmla="*/ 143 w 148"/>
                <a:gd name="T33" fmla="*/ 65 h 271"/>
                <a:gd name="T34" fmla="*/ 147 w 148"/>
                <a:gd name="T35" fmla="*/ 85 h 271"/>
                <a:gd name="T36" fmla="*/ 148 w 148"/>
                <a:gd name="T37" fmla="*/ 102 h 271"/>
                <a:gd name="T38" fmla="*/ 146 w 148"/>
                <a:gd name="T39" fmla="*/ 118 h 271"/>
                <a:gd name="T40" fmla="*/ 141 w 148"/>
                <a:gd name="T41" fmla="*/ 134 h 271"/>
                <a:gd name="T42" fmla="*/ 135 w 148"/>
                <a:gd name="T43" fmla="*/ 145 h 271"/>
                <a:gd name="T44" fmla="*/ 130 w 148"/>
                <a:gd name="T45" fmla="*/ 160 h 271"/>
                <a:gd name="T46" fmla="*/ 123 w 148"/>
                <a:gd name="T47" fmla="*/ 179 h 271"/>
                <a:gd name="T48" fmla="*/ 116 w 148"/>
                <a:gd name="T49" fmla="*/ 198 h 271"/>
                <a:gd name="T50" fmla="*/ 109 w 148"/>
                <a:gd name="T51" fmla="*/ 217 h 271"/>
                <a:gd name="T52" fmla="*/ 105 w 148"/>
                <a:gd name="T53" fmla="*/ 232 h 271"/>
                <a:gd name="T54" fmla="*/ 101 w 148"/>
                <a:gd name="T55" fmla="*/ 243 h 271"/>
                <a:gd name="T56" fmla="*/ 100 w 148"/>
                <a:gd name="T57" fmla="*/ 247 h 271"/>
                <a:gd name="T58" fmla="*/ 38 w 148"/>
                <a:gd name="T59" fmla="*/ 271 h 271"/>
                <a:gd name="T60" fmla="*/ 36 w 148"/>
                <a:gd name="T61" fmla="*/ 260 h 271"/>
                <a:gd name="T62" fmla="*/ 31 w 148"/>
                <a:gd name="T63" fmla="*/ 236 h 271"/>
                <a:gd name="T64" fmla="*/ 29 w 148"/>
                <a:gd name="T65" fmla="*/ 208 h 271"/>
                <a:gd name="T66" fmla="*/ 34 w 148"/>
                <a:gd name="T67" fmla="*/ 189 h 271"/>
                <a:gd name="T68" fmla="*/ 40 w 148"/>
                <a:gd name="T69" fmla="*/ 167 h 271"/>
                <a:gd name="T70" fmla="*/ 43 w 148"/>
                <a:gd name="T71" fmla="*/ 135 h 271"/>
                <a:gd name="T72" fmla="*/ 44 w 148"/>
                <a:gd name="T73" fmla="*/ 103 h 271"/>
                <a:gd name="T74" fmla="*/ 43 w 148"/>
                <a:gd name="T75" fmla="*/ 82 h 271"/>
                <a:gd name="T76" fmla="*/ 40 w 148"/>
                <a:gd name="T77" fmla="*/ 72 h 271"/>
                <a:gd name="T78" fmla="*/ 34 w 148"/>
                <a:gd name="T79" fmla="*/ 61 h 271"/>
                <a:gd name="T80" fmla="*/ 27 w 148"/>
                <a:gd name="T81" fmla="*/ 51 h 271"/>
                <a:gd name="T82" fmla="*/ 19 w 148"/>
                <a:gd name="T83" fmla="*/ 42 h 271"/>
                <a:gd name="T84" fmla="*/ 12 w 148"/>
                <a:gd name="T85" fmla="*/ 35 h 271"/>
                <a:gd name="T86" fmla="*/ 5 w 148"/>
                <a:gd name="T87" fmla="*/ 29 h 271"/>
                <a:gd name="T88" fmla="*/ 1 w 148"/>
                <a:gd name="T89" fmla="*/ 25 h 271"/>
                <a:gd name="T90" fmla="*/ 0 w 148"/>
                <a:gd name="T91" fmla="*/ 24 h 271"/>
                <a:gd name="T92" fmla="*/ 18 w 148"/>
                <a:gd name="T9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 h="271">
                  <a:moveTo>
                    <a:pt x="18" y="0"/>
                  </a:moveTo>
                  <a:lnTo>
                    <a:pt x="19" y="0"/>
                  </a:lnTo>
                  <a:lnTo>
                    <a:pt x="23" y="2"/>
                  </a:lnTo>
                  <a:lnTo>
                    <a:pt x="28" y="3"/>
                  </a:lnTo>
                  <a:lnTo>
                    <a:pt x="35" y="5"/>
                  </a:lnTo>
                  <a:lnTo>
                    <a:pt x="43" y="9"/>
                  </a:lnTo>
                  <a:lnTo>
                    <a:pt x="54" y="11"/>
                  </a:lnTo>
                  <a:lnTo>
                    <a:pt x="67" y="13"/>
                  </a:lnTo>
                  <a:lnTo>
                    <a:pt x="81" y="15"/>
                  </a:lnTo>
                  <a:lnTo>
                    <a:pt x="89" y="17"/>
                  </a:lnTo>
                  <a:lnTo>
                    <a:pt x="97" y="21"/>
                  </a:lnTo>
                  <a:lnTo>
                    <a:pt x="107" y="25"/>
                  </a:lnTo>
                  <a:lnTo>
                    <a:pt x="117" y="31"/>
                  </a:lnTo>
                  <a:lnTo>
                    <a:pt x="126" y="38"/>
                  </a:lnTo>
                  <a:lnTo>
                    <a:pt x="133" y="47"/>
                  </a:lnTo>
                  <a:lnTo>
                    <a:pt x="140" y="55"/>
                  </a:lnTo>
                  <a:lnTo>
                    <a:pt x="143" y="65"/>
                  </a:lnTo>
                  <a:lnTo>
                    <a:pt x="147" y="85"/>
                  </a:lnTo>
                  <a:lnTo>
                    <a:pt x="148" y="102"/>
                  </a:lnTo>
                  <a:lnTo>
                    <a:pt x="146" y="118"/>
                  </a:lnTo>
                  <a:lnTo>
                    <a:pt x="141" y="134"/>
                  </a:lnTo>
                  <a:lnTo>
                    <a:pt x="135" y="145"/>
                  </a:lnTo>
                  <a:lnTo>
                    <a:pt x="130" y="160"/>
                  </a:lnTo>
                  <a:lnTo>
                    <a:pt x="123" y="179"/>
                  </a:lnTo>
                  <a:lnTo>
                    <a:pt x="116" y="198"/>
                  </a:lnTo>
                  <a:lnTo>
                    <a:pt x="109" y="217"/>
                  </a:lnTo>
                  <a:lnTo>
                    <a:pt x="105" y="232"/>
                  </a:lnTo>
                  <a:lnTo>
                    <a:pt x="101" y="243"/>
                  </a:lnTo>
                  <a:lnTo>
                    <a:pt x="100" y="247"/>
                  </a:lnTo>
                  <a:lnTo>
                    <a:pt x="38" y="271"/>
                  </a:lnTo>
                  <a:lnTo>
                    <a:pt x="36" y="260"/>
                  </a:lnTo>
                  <a:lnTo>
                    <a:pt x="31" y="236"/>
                  </a:lnTo>
                  <a:lnTo>
                    <a:pt x="29" y="208"/>
                  </a:lnTo>
                  <a:lnTo>
                    <a:pt x="34" y="189"/>
                  </a:lnTo>
                  <a:lnTo>
                    <a:pt x="40" y="167"/>
                  </a:lnTo>
                  <a:lnTo>
                    <a:pt x="43" y="135"/>
                  </a:lnTo>
                  <a:lnTo>
                    <a:pt x="44" y="103"/>
                  </a:lnTo>
                  <a:lnTo>
                    <a:pt x="43" y="82"/>
                  </a:lnTo>
                  <a:lnTo>
                    <a:pt x="40" y="72"/>
                  </a:lnTo>
                  <a:lnTo>
                    <a:pt x="34" y="61"/>
                  </a:lnTo>
                  <a:lnTo>
                    <a:pt x="27" y="51"/>
                  </a:lnTo>
                  <a:lnTo>
                    <a:pt x="19" y="42"/>
                  </a:lnTo>
                  <a:lnTo>
                    <a:pt x="12" y="35"/>
                  </a:lnTo>
                  <a:lnTo>
                    <a:pt x="5" y="29"/>
                  </a:lnTo>
                  <a:lnTo>
                    <a:pt x="1" y="25"/>
                  </a:lnTo>
                  <a:lnTo>
                    <a:pt x="0" y="24"/>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6" name="Freeform 10"/>
            <p:cNvSpPr>
              <a:spLocks/>
            </p:cNvSpPr>
            <p:nvPr/>
          </p:nvSpPr>
          <p:spPr bwMode="auto">
            <a:xfrm>
              <a:off x="4552" y="2900"/>
              <a:ext cx="64" cy="106"/>
            </a:xfrm>
            <a:custGeom>
              <a:avLst/>
              <a:gdLst>
                <a:gd name="T0" fmla="*/ 55 w 64"/>
                <a:gd name="T1" fmla="*/ 23 h 106"/>
                <a:gd name="T2" fmla="*/ 57 w 64"/>
                <a:gd name="T3" fmla="*/ 23 h 106"/>
                <a:gd name="T4" fmla="*/ 61 w 64"/>
                <a:gd name="T5" fmla="*/ 26 h 106"/>
                <a:gd name="T6" fmla="*/ 64 w 64"/>
                <a:gd name="T7" fmla="*/ 35 h 106"/>
                <a:gd name="T8" fmla="*/ 64 w 64"/>
                <a:gd name="T9" fmla="*/ 51 h 106"/>
                <a:gd name="T10" fmla="*/ 58 w 64"/>
                <a:gd name="T11" fmla="*/ 72 h 106"/>
                <a:gd name="T12" fmla="*/ 52 w 64"/>
                <a:gd name="T13" fmla="*/ 90 h 106"/>
                <a:gd name="T14" fmla="*/ 45 w 64"/>
                <a:gd name="T15" fmla="*/ 102 h 106"/>
                <a:gd name="T16" fmla="*/ 42 w 64"/>
                <a:gd name="T17" fmla="*/ 106 h 106"/>
                <a:gd name="T18" fmla="*/ 43 w 64"/>
                <a:gd name="T19" fmla="*/ 92 h 106"/>
                <a:gd name="T20" fmla="*/ 41 w 64"/>
                <a:gd name="T21" fmla="*/ 78 h 106"/>
                <a:gd name="T22" fmla="*/ 37 w 64"/>
                <a:gd name="T23" fmla="*/ 63 h 106"/>
                <a:gd name="T24" fmla="*/ 30 w 64"/>
                <a:gd name="T25" fmla="*/ 48 h 106"/>
                <a:gd name="T26" fmla="*/ 22 w 64"/>
                <a:gd name="T27" fmla="*/ 34 h 106"/>
                <a:gd name="T28" fmla="*/ 15 w 64"/>
                <a:gd name="T29" fmla="*/ 21 h 106"/>
                <a:gd name="T30" fmla="*/ 7 w 64"/>
                <a:gd name="T31" fmla="*/ 10 h 106"/>
                <a:gd name="T32" fmla="*/ 0 w 64"/>
                <a:gd name="T33" fmla="*/ 0 h 106"/>
                <a:gd name="T34" fmla="*/ 7 w 64"/>
                <a:gd name="T35" fmla="*/ 2 h 106"/>
                <a:gd name="T36" fmla="*/ 14 w 64"/>
                <a:gd name="T37" fmla="*/ 3 h 106"/>
                <a:gd name="T38" fmla="*/ 19 w 64"/>
                <a:gd name="T39" fmla="*/ 4 h 106"/>
                <a:gd name="T40" fmla="*/ 25 w 64"/>
                <a:gd name="T41" fmla="*/ 7 h 106"/>
                <a:gd name="T42" fmla="*/ 30 w 64"/>
                <a:gd name="T43" fmla="*/ 9 h 106"/>
                <a:gd name="T44" fmla="*/ 37 w 64"/>
                <a:gd name="T45" fmla="*/ 12 h 106"/>
                <a:gd name="T46" fmla="*/ 45 w 64"/>
                <a:gd name="T47" fmla="*/ 16 h 106"/>
                <a:gd name="T48" fmla="*/ 55 w 64"/>
                <a:gd name="T49" fmla="*/ 2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106">
                  <a:moveTo>
                    <a:pt x="55" y="23"/>
                  </a:moveTo>
                  <a:lnTo>
                    <a:pt x="57" y="23"/>
                  </a:lnTo>
                  <a:lnTo>
                    <a:pt x="61" y="26"/>
                  </a:lnTo>
                  <a:lnTo>
                    <a:pt x="64" y="35"/>
                  </a:lnTo>
                  <a:lnTo>
                    <a:pt x="64" y="51"/>
                  </a:lnTo>
                  <a:lnTo>
                    <a:pt x="58" y="72"/>
                  </a:lnTo>
                  <a:lnTo>
                    <a:pt x="52" y="90"/>
                  </a:lnTo>
                  <a:lnTo>
                    <a:pt x="45" y="102"/>
                  </a:lnTo>
                  <a:lnTo>
                    <a:pt x="42" y="106"/>
                  </a:lnTo>
                  <a:lnTo>
                    <a:pt x="43" y="92"/>
                  </a:lnTo>
                  <a:lnTo>
                    <a:pt x="41" y="78"/>
                  </a:lnTo>
                  <a:lnTo>
                    <a:pt x="37" y="63"/>
                  </a:lnTo>
                  <a:lnTo>
                    <a:pt x="30" y="48"/>
                  </a:lnTo>
                  <a:lnTo>
                    <a:pt x="22" y="34"/>
                  </a:lnTo>
                  <a:lnTo>
                    <a:pt x="15" y="21"/>
                  </a:lnTo>
                  <a:lnTo>
                    <a:pt x="7" y="10"/>
                  </a:lnTo>
                  <a:lnTo>
                    <a:pt x="0" y="0"/>
                  </a:lnTo>
                  <a:lnTo>
                    <a:pt x="7" y="2"/>
                  </a:lnTo>
                  <a:lnTo>
                    <a:pt x="14" y="3"/>
                  </a:lnTo>
                  <a:lnTo>
                    <a:pt x="19" y="4"/>
                  </a:lnTo>
                  <a:lnTo>
                    <a:pt x="25" y="7"/>
                  </a:lnTo>
                  <a:lnTo>
                    <a:pt x="30" y="9"/>
                  </a:lnTo>
                  <a:lnTo>
                    <a:pt x="37" y="12"/>
                  </a:lnTo>
                  <a:lnTo>
                    <a:pt x="45" y="16"/>
                  </a:lnTo>
                  <a:lnTo>
                    <a:pt x="55"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7" name="Freeform 11"/>
            <p:cNvSpPr>
              <a:spLocks/>
            </p:cNvSpPr>
            <p:nvPr/>
          </p:nvSpPr>
          <p:spPr bwMode="auto">
            <a:xfrm>
              <a:off x="4350" y="2787"/>
              <a:ext cx="157" cy="62"/>
            </a:xfrm>
            <a:custGeom>
              <a:avLst/>
              <a:gdLst>
                <a:gd name="T0" fmla="*/ 8 w 157"/>
                <a:gd name="T1" fmla="*/ 37 h 62"/>
                <a:gd name="T2" fmla="*/ 9 w 157"/>
                <a:gd name="T3" fmla="*/ 36 h 62"/>
                <a:gd name="T4" fmla="*/ 11 w 157"/>
                <a:gd name="T5" fmla="*/ 34 h 62"/>
                <a:gd name="T6" fmla="*/ 14 w 157"/>
                <a:gd name="T7" fmla="*/ 30 h 62"/>
                <a:gd name="T8" fmla="*/ 20 w 157"/>
                <a:gd name="T9" fmla="*/ 24 h 62"/>
                <a:gd name="T10" fmla="*/ 26 w 157"/>
                <a:gd name="T11" fmla="*/ 20 h 62"/>
                <a:gd name="T12" fmla="*/ 34 w 157"/>
                <a:gd name="T13" fmla="*/ 14 h 62"/>
                <a:gd name="T14" fmla="*/ 42 w 157"/>
                <a:gd name="T15" fmla="*/ 10 h 62"/>
                <a:gd name="T16" fmla="*/ 52 w 157"/>
                <a:gd name="T17" fmla="*/ 6 h 62"/>
                <a:gd name="T18" fmla="*/ 63 w 157"/>
                <a:gd name="T19" fmla="*/ 4 h 62"/>
                <a:gd name="T20" fmla="*/ 74 w 157"/>
                <a:gd name="T21" fmla="*/ 2 h 62"/>
                <a:gd name="T22" fmla="*/ 85 w 157"/>
                <a:gd name="T23" fmla="*/ 0 h 62"/>
                <a:gd name="T24" fmla="*/ 94 w 157"/>
                <a:gd name="T25" fmla="*/ 2 h 62"/>
                <a:gd name="T26" fmla="*/ 104 w 157"/>
                <a:gd name="T27" fmla="*/ 2 h 62"/>
                <a:gd name="T28" fmla="*/ 113 w 157"/>
                <a:gd name="T29" fmla="*/ 4 h 62"/>
                <a:gd name="T30" fmla="*/ 120 w 157"/>
                <a:gd name="T31" fmla="*/ 5 h 62"/>
                <a:gd name="T32" fmla="*/ 127 w 157"/>
                <a:gd name="T33" fmla="*/ 7 h 62"/>
                <a:gd name="T34" fmla="*/ 138 w 157"/>
                <a:gd name="T35" fmla="*/ 13 h 62"/>
                <a:gd name="T36" fmla="*/ 148 w 157"/>
                <a:gd name="T37" fmla="*/ 23 h 62"/>
                <a:gd name="T38" fmla="*/ 155 w 157"/>
                <a:gd name="T39" fmla="*/ 31 h 62"/>
                <a:gd name="T40" fmla="*/ 157 w 157"/>
                <a:gd name="T41" fmla="*/ 34 h 62"/>
                <a:gd name="T42" fmla="*/ 154 w 157"/>
                <a:gd name="T43" fmla="*/ 34 h 62"/>
                <a:gd name="T44" fmla="*/ 146 w 157"/>
                <a:gd name="T45" fmla="*/ 33 h 62"/>
                <a:gd name="T46" fmla="*/ 136 w 157"/>
                <a:gd name="T47" fmla="*/ 31 h 62"/>
                <a:gd name="T48" fmla="*/ 122 w 157"/>
                <a:gd name="T49" fmla="*/ 30 h 62"/>
                <a:gd name="T50" fmla="*/ 107 w 157"/>
                <a:gd name="T51" fmla="*/ 30 h 62"/>
                <a:gd name="T52" fmla="*/ 93 w 157"/>
                <a:gd name="T53" fmla="*/ 30 h 62"/>
                <a:gd name="T54" fmla="*/ 80 w 157"/>
                <a:gd name="T55" fmla="*/ 31 h 62"/>
                <a:gd name="T56" fmla="*/ 71 w 157"/>
                <a:gd name="T57" fmla="*/ 34 h 62"/>
                <a:gd name="T58" fmla="*/ 58 w 157"/>
                <a:gd name="T59" fmla="*/ 43 h 62"/>
                <a:gd name="T60" fmla="*/ 49 w 157"/>
                <a:gd name="T61" fmla="*/ 52 h 62"/>
                <a:gd name="T62" fmla="*/ 44 w 157"/>
                <a:gd name="T63" fmla="*/ 59 h 62"/>
                <a:gd name="T64" fmla="*/ 42 w 157"/>
                <a:gd name="T65" fmla="*/ 62 h 62"/>
                <a:gd name="T66" fmla="*/ 0 w 157"/>
                <a:gd name="T67" fmla="*/ 58 h 62"/>
                <a:gd name="T68" fmla="*/ 8 w 157"/>
                <a:gd name="T69" fmla="*/ 3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62">
                  <a:moveTo>
                    <a:pt x="8" y="37"/>
                  </a:moveTo>
                  <a:lnTo>
                    <a:pt x="9" y="36"/>
                  </a:lnTo>
                  <a:lnTo>
                    <a:pt x="11" y="34"/>
                  </a:lnTo>
                  <a:lnTo>
                    <a:pt x="14" y="30"/>
                  </a:lnTo>
                  <a:lnTo>
                    <a:pt x="20" y="24"/>
                  </a:lnTo>
                  <a:lnTo>
                    <a:pt x="26" y="20"/>
                  </a:lnTo>
                  <a:lnTo>
                    <a:pt x="34" y="14"/>
                  </a:lnTo>
                  <a:lnTo>
                    <a:pt x="42" y="10"/>
                  </a:lnTo>
                  <a:lnTo>
                    <a:pt x="52" y="6"/>
                  </a:lnTo>
                  <a:lnTo>
                    <a:pt x="63" y="4"/>
                  </a:lnTo>
                  <a:lnTo>
                    <a:pt x="74" y="2"/>
                  </a:lnTo>
                  <a:lnTo>
                    <a:pt x="85" y="0"/>
                  </a:lnTo>
                  <a:lnTo>
                    <a:pt x="94" y="2"/>
                  </a:lnTo>
                  <a:lnTo>
                    <a:pt x="104" y="2"/>
                  </a:lnTo>
                  <a:lnTo>
                    <a:pt x="113" y="4"/>
                  </a:lnTo>
                  <a:lnTo>
                    <a:pt x="120" y="5"/>
                  </a:lnTo>
                  <a:lnTo>
                    <a:pt x="127" y="7"/>
                  </a:lnTo>
                  <a:lnTo>
                    <a:pt x="138" y="13"/>
                  </a:lnTo>
                  <a:lnTo>
                    <a:pt x="148" y="23"/>
                  </a:lnTo>
                  <a:lnTo>
                    <a:pt x="155" y="31"/>
                  </a:lnTo>
                  <a:lnTo>
                    <a:pt x="157" y="34"/>
                  </a:lnTo>
                  <a:lnTo>
                    <a:pt x="154" y="34"/>
                  </a:lnTo>
                  <a:lnTo>
                    <a:pt x="146" y="33"/>
                  </a:lnTo>
                  <a:lnTo>
                    <a:pt x="136" y="31"/>
                  </a:lnTo>
                  <a:lnTo>
                    <a:pt x="122" y="30"/>
                  </a:lnTo>
                  <a:lnTo>
                    <a:pt x="107" y="30"/>
                  </a:lnTo>
                  <a:lnTo>
                    <a:pt x="93" y="30"/>
                  </a:lnTo>
                  <a:lnTo>
                    <a:pt x="80" y="31"/>
                  </a:lnTo>
                  <a:lnTo>
                    <a:pt x="71" y="34"/>
                  </a:lnTo>
                  <a:lnTo>
                    <a:pt x="58" y="43"/>
                  </a:lnTo>
                  <a:lnTo>
                    <a:pt x="49" y="52"/>
                  </a:lnTo>
                  <a:lnTo>
                    <a:pt x="44" y="59"/>
                  </a:lnTo>
                  <a:lnTo>
                    <a:pt x="42" y="62"/>
                  </a:lnTo>
                  <a:lnTo>
                    <a:pt x="0" y="58"/>
                  </a:lnTo>
                  <a:lnTo>
                    <a:pt x="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8" name="Freeform 12"/>
            <p:cNvSpPr>
              <a:spLocks/>
            </p:cNvSpPr>
            <p:nvPr/>
          </p:nvSpPr>
          <p:spPr bwMode="auto">
            <a:xfrm>
              <a:off x="4336" y="2885"/>
              <a:ext cx="72" cy="89"/>
            </a:xfrm>
            <a:custGeom>
              <a:avLst/>
              <a:gdLst>
                <a:gd name="T0" fmla="*/ 14 w 72"/>
                <a:gd name="T1" fmla="*/ 16 h 89"/>
                <a:gd name="T2" fmla="*/ 14 w 72"/>
                <a:gd name="T3" fmla="*/ 19 h 89"/>
                <a:gd name="T4" fmla="*/ 13 w 72"/>
                <a:gd name="T5" fmla="*/ 27 h 89"/>
                <a:gd name="T6" fmla="*/ 11 w 72"/>
                <a:gd name="T7" fmla="*/ 38 h 89"/>
                <a:gd name="T8" fmla="*/ 9 w 72"/>
                <a:gd name="T9" fmla="*/ 49 h 89"/>
                <a:gd name="T10" fmla="*/ 6 w 72"/>
                <a:gd name="T11" fmla="*/ 61 h 89"/>
                <a:gd name="T12" fmla="*/ 2 w 72"/>
                <a:gd name="T13" fmla="*/ 69 h 89"/>
                <a:gd name="T14" fmla="*/ 1 w 72"/>
                <a:gd name="T15" fmla="*/ 74 h 89"/>
                <a:gd name="T16" fmla="*/ 0 w 72"/>
                <a:gd name="T17" fmla="*/ 76 h 89"/>
                <a:gd name="T18" fmla="*/ 26 w 72"/>
                <a:gd name="T19" fmla="*/ 87 h 89"/>
                <a:gd name="T20" fmla="*/ 29 w 72"/>
                <a:gd name="T21" fmla="*/ 89 h 89"/>
                <a:gd name="T22" fmla="*/ 35 w 72"/>
                <a:gd name="T23" fmla="*/ 85 h 89"/>
                <a:gd name="T24" fmla="*/ 40 w 72"/>
                <a:gd name="T25" fmla="*/ 80 h 89"/>
                <a:gd name="T26" fmla="*/ 47 w 72"/>
                <a:gd name="T27" fmla="*/ 74 h 89"/>
                <a:gd name="T28" fmla="*/ 53 w 72"/>
                <a:gd name="T29" fmla="*/ 65 h 89"/>
                <a:gd name="T30" fmla="*/ 59 w 72"/>
                <a:gd name="T31" fmla="*/ 58 h 89"/>
                <a:gd name="T32" fmla="*/ 62 w 72"/>
                <a:gd name="T33" fmla="*/ 53 h 89"/>
                <a:gd name="T34" fmla="*/ 63 w 72"/>
                <a:gd name="T35" fmla="*/ 51 h 89"/>
                <a:gd name="T36" fmla="*/ 72 w 72"/>
                <a:gd name="T37" fmla="*/ 6 h 89"/>
                <a:gd name="T38" fmla="*/ 69 w 72"/>
                <a:gd name="T39" fmla="*/ 6 h 89"/>
                <a:gd name="T40" fmla="*/ 63 w 72"/>
                <a:gd name="T41" fmla="*/ 5 h 89"/>
                <a:gd name="T42" fmla="*/ 54 w 72"/>
                <a:gd name="T43" fmla="*/ 5 h 89"/>
                <a:gd name="T44" fmla="*/ 45 w 72"/>
                <a:gd name="T45" fmla="*/ 4 h 89"/>
                <a:gd name="T46" fmla="*/ 35 w 72"/>
                <a:gd name="T47" fmla="*/ 3 h 89"/>
                <a:gd name="T48" fmla="*/ 25 w 72"/>
                <a:gd name="T49" fmla="*/ 2 h 89"/>
                <a:gd name="T50" fmla="*/ 17 w 72"/>
                <a:gd name="T51" fmla="*/ 1 h 89"/>
                <a:gd name="T52" fmla="*/ 13 w 72"/>
                <a:gd name="T53" fmla="*/ 0 h 89"/>
                <a:gd name="T54" fmla="*/ 14 w 72"/>
                <a:gd name="T55" fmla="*/ 1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89">
                  <a:moveTo>
                    <a:pt x="14" y="16"/>
                  </a:moveTo>
                  <a:lnTo>
                    <a:pt x="14" y="19"/>
                  </a:lnTo>
                  <a:lnTo>
                    <a:pt x="13" y="27"/>
                  </a:lnTo>
                  <a:lnTo>
                    <a:pt x="11" y="38"/>
                  </a:lnTo>
                  <a:lnTo>
                    <a:pt x="9" y="49"/>
                  </a:lnTo>
                  <a:lnTo>
                    <a:pt x="6" y="61"/>
                  </a:lnTo>
                  <a:lnTo>
                    <a:pt x="2" y="69"/>
                  </a:lnTo>
                  <a:lnTo>
                    <a:pt x="1" y="74"/>
                  </a:lnTo>
                  <a:lnTo>
                    <a:pt x="0" y="76"/>
                  </a:lnTo>
                  <a:lnTo>
                    <a:pt x="26" y="87"/>
                  </a:lnTo>
                  <a:lnTo>
                    <a:pt x="29" y="89"/>
                  </a:lnTo>
                  <a:lnTo>
                    <a:pt x="35" y="85"/>
                  </a:lnTo>
                  <a:lnTo>
                    <a:pt x="40" y="80"/>
                  </a:lnTo>
                  <a:lnTo>
                    <a:pt x="47" y="74"/>
                  </a:lnTo>
                  <a:lnTo>
                    <a:pt x="53" y="65"/>
                  </a:lnTo>
                  <a:lnTo>
                    <a:pt x="59" y="58"/>
                  </a:lnTo>
                  <a:lnTo>
                    <a:pt x="62" y="53"/>
                  </a:lnTo>
                  <a:lnTo>
                    <a:pt x="63" y="51"/>
                  </a:lnTo>
                  <a:lnTo>
                    <a:pt x="72" y="6"/>
                  </a:lnTo>
                  <a:lnTo>
                    <a:pt x="69" y="6"/>
                  </a:lnTo>
                  <a:lnTo>
                    <a:pt x="63" y="5"/>
                  </a:lnTo>
                  <a:lnTo>
                    <a:pt x="54" y="5"/>
                  </a:lnTo>
                  <a:lnTo>
                    <a:pt x="45" y="4"/>
                  </a:lnTo>
                  <a:lnTo>
                    <a:pt x="35" y="3"/>
                  </a:lnTo>
                  <a:lnTo>
                    <a:pt x="25" y="2"/>
                  </a:lnTo>
                  <a:lnTo>
                    <a:pt x="17" y="1"/>
                  </a:lnTo>
                  <a:lnTo>
                    <a:pt x="13" y="0"/>
                  </a:lnTo>
                  <a:lnTo>
                    <a:pt x="1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9" name="Freeform 13"/>
            <p:cNvSpPr>
              <a:spLocks/>
            </p:cNvSpPr>
            <p:nvPr/>
          </p:nvSpPr>
          <p:spPr bwMode="auto">
            <a:xfrm>
              <a:off x="4173" y="2866"/>
              <a:ext cx="105" cy="121"/>
            </a:xfrm>
            <a:custGeom>
              <a:avLst/>
              <a:gdLst>
                <a:gd name="T0" fmla="*/ 105 w 105"/>
                <a:gd name="T1" fmla="*/ 0 h 121"/>
                <a:gd name="T2" fmla="*/ 102 w 105"/>
                <a:gd name="T3" fmla="*/ 0 h 121"/>
                <a:gd name="T4" fmla="*/ 97 w 105"/>
                <a:gd name="T5" fmla="*/ 2 h 121"/>
                <a:gd name="T6" fmla="*/ 89 w 105"/>
                <a:gd name="T7" fmla="*/ 3 h 121"/>
                <a:gd name="T8" fmla="*/ 80 w 105"/>
                <a:gd name="T9" fmla="*/ 4 h 121"/>
                <a:gd name="T10" fmla="*/ 69 w 105"/>
                <a:gd name="T11" fmla="*/ 7 h 121"/>
                <a:gd name="T12" fmla="*/ 58 w 105"/>
                <a:gd name="T13" fmla="*/ 10 h 121"/>
                <a:gd name="T14" fmla="*/ 47 w 105"/>
                <a:gd name="T15" fmla="*/ 16 h 121"/>
                <a:gd name="T16" fmla="*/ 37 w 105"/>
                <a:gd name="T17" fmla="*/ 22 h 121"/>
                <a:gd name="T18" fmla="*/ 29 w 105"/>
                <a:gd name="T19" fmla="*/ 31 h 121"/>
                <a:gd name="T20" fmla="*/ 21 w 105"/>
                <a:gd name="T21" fmla="*/ 43 h 121"/>
                <a:gd name="T22" fmla="*/ 15 w 105"/>
                <a:gd name="T23" fmla="*/ 57 h 121"/>
                <a:gd name="T24" fmla="*/ 9 w 105"/>
                <a:gd name="T25" fmla="*/ 70 h 121"/>
                <a:gd name="T26" fmla="*/ 5 w 105"/>
                <a:gd name="T27" fmla="*/ 83 h 121"/>
                <a:gd name="T28" fmla="*/ 2 w 105"/>
                <a:gd name="T29" fmla="*/ 94 h 121"/>
                <a:gd name="T30" fmla="*/ 1 w 105"/>
                <a:gd name="T31" fmla="*/ 101 h 121"/>
                <a:gd name="T32" fmla="*/ 0 w 105"/>
                <a:gd name="T33" fmla="*/ 103 h 121"/>
                <a:gd name="T34" fmla="*/ 23 w 105"/>
                <a:gd name="T35" fmla="*/ 121 h 121"/>
                <a:gd name="T36" fmla="*/ 24 w 105"/>
                <a:gd name="T37" fmla="*/ 111 h 121"/>
                <a:gd name="T38" fmla="*/ 28 w 105"/>
                <a:gd name="T39" fmla="*/ 88 h 121"/>
                <a:gd name="T40" fmla="*/ 34 w 105"/>
                <a:gd name="T41" fmla="*/ 62 h 121"/>
                <a:gd name="T42" fmla="*/ 44 w 105"/>
                <a:gd name="T43" fmla="*/ 43 h 121"/>
                <a:gd name="T44" fmla="*/ 50 w 105"/>
                <a:gd name="T45" fmla="*/ 36 h 121"/>
                <a:gd name="T46" fmla="*/ 55 w 105"/>
                <a:gd name="T47" fmla="*/ 32 h 121"/>
                <a:gd name="T48" fmla="*/ 59 w 105"/>
                <a:gd name="T49" fmla="*/ 29 h 121"/>
                <a:gd name="T50" fmla="*/ 63 w 105"/>
                <a:gd name="T51" fmla="*/ 25 h 121"/>
                <a:gd name="T52" fmla="*/ 67 w 105"/>
                <a:gd name="T53" fmla="*/ 23 h 121"/>
                <a:gd name="T54" fmla="*/ 71 w 105"/>
                <a:gd name="T55" fmla="*/ 21 h 121"/>
                <a:gd name="T56" fmla="*/ 74 w 105"/>
                <a:gd name="T57" fmla="*/ 20 h 121"/>
                <a:gd name="T58" fmla="*/ 79 w 105"/>
                <a:gd name="T59" fmla="*/ 18 h 121"/>
                <a:gd name="T60" fmla="*/ 87 w 105"/>
                <a:gd name="T61" fmla="*/ 12 h 121"/>
                <a:gd name="T62" fmla="*/ 96 w 105"/>
                <a:gd name="T63" fmla="*/ 7 h 121"/>
                <a:gd name="T64" fmla="*/ 102 w 105"/>
                <a:gd name="T65" fmla="*/ 3 h 121"/>
                <a:gd name="T66" fmla="*/ 105 w 105"/>
                <a:gd name="T6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21">
                  <a:moveTo>
                    <a:pt x="105" y="0"/>
                  </a:moveTo>
                  <a:lnTo>
                    <a:pt x="102" y="0"/>
                  </a:lnTo>
                  <a:lnTo>
                    <a:pt x="97" y="2"/>
                  </a:lnTo>
                  <a:lnTo>
                    <a:pt x="89" y="3"/>
                  </a:lnTo>
                  <a:lnTo>
                    <a:pt x="80" y="4"/>
                  </a:lnTo>
                  <a:lnTo>
                    <a:pt x="69" y="7"/>
                  </a:lnTo>
                  <a:lnTo>
                    <a:pt x="58" y="10"/>
                  </a:lnTo>
                  <a:lnTo>
                    <a:pt x="47" y="16"/>
                  </a:lnTo>
                  <a:lnTo>
                    <a:pt x="37" y="22"/>
                  </a:lnTo>
                  <a:lnTo>
                    <a:pt x="29" y="31"/>
                  </a:lnTo>
                  <a:lnTo>
                    <a:pt x="21" y="43"/>
                  </a:lnTo>
                  <a:lnTo>
                    <a:pt x="15" y="57"/>
                  </a:lnTo>
                  <a:lnTo>
                    <a:pt x="9" y="70"/>
                  </a:lnTo>
                  <a:lnTo>
                    <a:pt x="5" y="83"/>
                  </a:lnTo>
                  <a:lnTo>
                    <a:pt x="2" y="94"/>
                  </a:lnTo>
                  <a:lnTo>
                    <a:pt x="1" y="101"/>
                  </a:lnTo>
                  <a:lnTo>
                    <a:pt x="0" y="103"/>
                  </a:lnTo>
                  <a:lnTo>
                    <a:pt x="23" y="121"/>
                  </a:lnTo>
                  <a:lnTo>
                    <a:pt x="24" y="111"/>
                  </a:lnTo>
                  <a:lnTo>
                    <a:pt x="28" y="88"/>
                  </a:lnTo>
                  <a:lnTo>
                    <a:pt x="34" y="62"/>
                  </a:lnTo>
                  <a:lnTo>
                    <a:pt x="44" y="43"/>
                  </a:lnTo>
                  <a:lnTo>
                    <a:pt x="50" y="36"/>
                  </a:lnTo>
                  <a:lnTo>
                    <a:pt x="55" y="32"/>
                  </a:lnTo>
                  <a:lnTo>
                    <a:pt x="59" y="29"/>
                  </a:lnTo>
                  <a:lnTo>
                    <a:pt x="63" y="25"/>
                  </a:lnTo>
                  <a:lnTo>
                    <a:pt x="67" y="23"/>
                  </a:lnTo>
                  <a:lnTo>
                    <a:pt x="71" y="21"/>
                  </a:lnTo>
                  <a:lnTo>
                    <a:pt x="74" y="20"/>
                  </a:lnTo>
                  <a:lnTo>
                    <a:pt x="79" y="18"/>
                  </a:lnTo>
                  <a:lnTo>
                    <a:pt x="87" y="12"/>
                  </a:lnTo>
                  <a:lnTo>
                    <a:pt x="96" y="7"/>
                  </a:lnTo>
                  <a:lnTo>
                    <a:pt x="102" y="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0" name="Freeform 14"/>
            <p:cNvSpPr>
              <a:spLocks/>
            </p:cNvSpPr>
            <p:nvPr/>
          </p:nvSpPr>
          <p:spPr bwMode="auto">
            <a:xfrm>
              <a:off x="4074" y="2952"/>
              <a:ext cx="63" cy="64"/>
            </a:xfrm>
            <a:custGeom>
              <a:avLst/>
              <a:gdLst>
                <a:gd name="T0" fmla="*/ 23 w 63"/>
                <a:gd name="T1" fmla="*/ 64 h 64"/>
                <a:gd name="T2" fmla="*/ 27 w 63"/>
                <a:gd name="T3" fmla="*/ 57 h 64"/>
                <a:gd name="T4" fmla="*/ 31 w 63"/>
                <a:gd name="T5" fmla="*/ 52 h 64"/>
                <a:gd name="T6" fmla="*/ 36 w 63"/>
                <a:gd name="T7" fmla="*/ 47 h 64"/>
                <a:gd name="T8" fmla="*/ 41 w 63"/>
                <a:gd name="T9" fmla="*/ 41 h 64"/>
                <a:gd name="T10" fmla="*/ 45 w 63"/>
                <a:gd name="T11" fmla="*/ 36 h 64"/>
                <a:gd name="T12" fmla="*/ 51 w 63"/>
                <a:gd name="T13" fmla="*/ 31 h 64"/>
                <a:gd name="T14" fmla="*/ 57 w 63"/>
                <a:gd name="T15" fmla="*/ 27 h 64"/>
                <a:gd name="T16" fmla="*/ 63 w 63"/>
                <a:gd name="T17" fmla="*/ 23 h 64"/>
                <a:gd name="T18" fmla="*/ 57 w 63"/>
                <a:gd name="T19" fmla="*/ 17 h 64"/>
                <a:gd name="T20" fmla="*/ 52 w 63"/>
                <a:gd name="T21" fmla="*/ 11 h 64"/>
                <a:gd name="T22" fmla="*/ 48 w 63"/>
                <a:gd name="T23" fmla="*/ 5 h 64"/>
                <a:gd name="T24" fmla="*/ 42 w 63"/>
                <a:gd name="T25" fmla="*/ 0 h 64"/>
                <a:gd name="T26" fmla="*/ 36 w 63"/>
                <a:gd name="T27" fmla="*/ 4 h 64"/>
                <a:gd name="T28" fmla="*/ 30 w 63"/>
                <a:gd name="T29" fmla="*/ 10 h 64"/>
                <a:gd name="T30" fmla="*/ 25 w 63"/>
                <a:gd name="T31" fmla="*/ 15 h 64"/>
                <a:gd name="T32" fmla="*/ 19 w 63"/>
                <a:gd name="T33" fmla="*/ 21 h 64"/>
                <a:gd name="T34" fmla="*/ 14 w 63"/>
                <a:gd name="T35" fmla="*/ 26 h 64"/>
                <a:gd name="T36" fmla="*/ 10 w 63"/>
                <a:gd name="T37" fmla="*/ 31 h 64"/>
                <a:gd name="T38" fmla="*/ 4 w 63"/>
                <a:gd name="T39" fmla="*/ 38 h 64"/>
                <a:gd name="T40" fmla="*/ 0 w 63"/>
                <a:gd name="T41" fmla="*/ 44 h 64"/>
                <a:gd name="T42" fmla="*/ 5 w 63"/>
                <a:gd name="T43" fmla="*/ 49 h 64"/>
                <a:gd name="T44" fmla="*/ 12 w 63"/>
                <a:gd name="T45" fmla="*/ 54 h 64"/>
                <a:gd name="T46" fmla="*/ 17 w 63"/>
                <a:gd name="T47" fmla="*/ 59 h 64"/>
                <a:gd name="T48" fmla="*/ 23 w 63"/>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64">
                  <a:moveTo>
                    <a:pt x="23" y="64"/>
                  </a:moveTo>
                  <a:lnTo>
                    <a:pt x="27" y="57"/>
                  </a:lnTo>
                  <a:lnTo>
                    <a:pt x="31" y="52"/>
                  </a:lnTo>
                  <a:lnTo>
                    <a:pt x="36" y="47"/>
                  </a:lnTo>
                  <a:lnTo>
                    <a:pt x="41" y="41"/>
                  </a:lnTo>
                  <a:lnTo>
                    <a:pt x="45" y="36"/>
                  </a:lnTo>
                  <a:lnTo>
                    <a:pt x="51" y="31"/>
                  </a:lnTo>
                  <a:lnTo>
                    <a:pt x="57" y="27"/>
                  </a:lnTo>
                  <a:lnTo>
                    <a:pt x="63" y="23"/>
                  </a:lnTo>
                  <a:lnTo>
                    <a:pt x="57" y="17"/>
                  </a:lnTo>
                  <a:lnTo>
                    <a:pt x="52" y="11"/>
                  </a:lnTo>
                  <a:lnTo>
                    <a:pt x="48" y="5"/>
                  </a:lnTo>
                  <a:lnTo>
                    <a:pt x="42" y="0"/>
                  </a:lnTo>
                  <a:lnTo>
                    <a:pt x="36" y="4"/>
                  </a:lnTo>
                  <a:lnTo>
                    <a:pt x="30" y="10"/>
                  </a:lnTo>
                  <a:lnTo>
                    <a:pt x="25" y="15"/>
                  </a:lnTo>
                  <a:lnTo>
                    <a:pt x="19" y="21"/>
                  </a:lnTo>
                  <a:lnTo>
                    <a:pt x="14" y="26"/>
                  </a:lnTo>
                  <a:lnTo>
                    <a:pt x="10" y="31"/>
                  </a:lnTo>
                  <a:lnTo>
                    <a:pt x="4" y="38"/>
                  </a:lnTo>
                  <a:lnTo>
                    <a:pt x="0" y="44"/>
                  </a:lnTo>
                  <a:lnTo>
                    <a:pt x="5" y="49"/>
                  </a:lnTo>
                  <a:lnTo>
                    <a:pt x="12" y="54"/>
                  </a:lnTo>
                  <a:lnTo>
                    <a:pt x="17" y="59"/>
                  </a:lnTo>
                  <a:lnTo>
                    <a:pt x="2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1" name="Freeform 15"/>
            <p:cNvSpPr>
              <a:spLocks/>
            </p:cNvSpPr>
            <p:nvPr/>
          </p:nvSpPr>
          <p:spPr bwMode="auto">
            <a:xfrm>
              <a:off x="4619" y="3066"/>
              <a:ext cx="52" cy="53"/>
            </a:xfrm>
            <a:custGeom>
              <a:avLst/>
              <a:gdLst>
                <a:gd name="T0" fmla="*/ 15 w 52"/>
                <a:gd name="T1" fmla="*/ 53 h 53"/>
                <a:gd name="T2" fmla="*/ 19 w 52"/>
                <a:gd name="T3" fmla="*/ 51 h 53"/>
                <a:gd name="T4" fmla="*/ 25 w 52"/>
                <a:gd name="T5" fmla="*/ 49 h 53"/>
                <a:gd name="T6" fmla="*/ 29 w 52"/>
                <a:gd name="T7" fmla="*/ 46 h 53"/>
                <a:gd name="T8" fmla="*/ 33 w 52"/>
                <a:gd name="T9" fmla="*/ 44 h 53"/>
                <a:gd name="T10" fmla="*/ 39 w 52"/>
                <a:gd name="T11" fmla="*/ 43 h 53"/>
                <a:gd name="T12" fmla="*/ 43 w 52"/>
                <a:gd name="T13" fmla="*/ 41 h 53"/>
                <a:gd name="T14" fmla="*/ 48 w 52"/>
                <a:gd name="T15" fmla="*/ 39 h 53"/>
                <a:gd name="T16" fmla="*/ 52 w 52"/>
                <a:gd name="T17" fmla="*/ 37 h 53"/>
                <a:gd name="T18" fmla="*/ 49 w 52"/>
                <a:gd name="T19" fmla="*/ 26 h 53"/>
                <a:gd name="T20" fmla="*/ 44 w 52"/>
                <a:gd name="T21" fmla="*/ 16 h 53"/>
                <a:gd name="T22" fmla="*/ 38 w 52"/>
                <a:gd name="T23" fmla="*/ 7 h 53"/>
                <a:gd name="T24" fmla="*/ 30 w 52"/>
                <a:gd name="T25" fmla="*/ 0 h 53"/>
                <a:gd name="T26" fmla="*/ 23 w 52"/>
                <a:gd name="T27" fmla="*/ 2 h 53"/>
                <a:gd name="T28" fmla="*/ 15 w 52"/>
                <a:gd name="T29" fmla="*/ 4 h 53"/>
                <a:gd name="T30" fmla="*/ 7 w 52"/>
                <a:gd name="T31" fmla="*/ 7 h 53"/>
                <a:gd name="T32" fmla="*/ 0 w 52"/>
                <a:gd name="T33" fmla="*/ 10 h 53"/>
                <a:gd name="T34" fmla="*/ 5 w 52"/>
                <a:gd name="T35" fmla="*/ 20 h 53"/>
                <a:gd name="T36" fmla="*/ 10 w 52"/>
                <a:gd name="T37" fmla="*/ 31 h 53"/>
                <a:gd name="T38" fmla="*/ 13 w 52"/>
                <a:gd name="T39" fmla="*/ 42 h 53"/>
                <a:gd name="T40" fmla="*/ 15 w 52"/>
                <a:gd name="T4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3">
                  <a:moveTo>
                    <a:pt x="15" y="53"/>
                  </a:moveTo>
                  <a:lnTo>
                    <a:pt x="19" y="51"/>
                  </a:lnTo>
                  <a:lnTo>
                    <a:pt x="25" y="49"/>
                  </a:lnTo>
                  <a:lnTo>
                    <a:pt x="29" y="46"/>
                  </a:lnTo>
                  <a:lnTo>
                    <a:pt x="33" y="44"/>
                  </a:lnTo>
                  <a:lnTo>
                    <a:pt x="39" y="43"/>
                  </a:lnTo>
                  <a:lnTo>
                    <a:pt x="43" y="41"/>
                  </a:lnTo>
                  <a:lnTo>
                    <a:pt x="48" y="39"/>
                  </a:lnTo>
                  <a:lnTo>
                    <a:pt x="52" y="37"/>
                  </a:lnTo>
                  <a:lnTo>
                    <a:pt x="49" y="26"/>
                  </a:lnTo>
                  <a:lnTo>
                    <a:pt x="44" y="16"/>
                  </a:lnTo>
                  <a:lnTo>
                    <a:pt x="38" y="7"/>
                  </a:lnTo>
                  <a:lnTo>
                    <a:pt x="30" y="0"/>
                  </a:lnTo>
                  <a:lnTo>
                    <a:pt x="23" y="2"/>
                  </a:lnTo>
                  <a:lnTo>
                    <a:pt x="15" y="4"/>
                  </a:lnTo>
                  <a:lnTo>
                    <a:pt x="7" y="7"/>
                  </a:lnTo>
                  <a:lnTo>
                    <a:pt x="0" y="10"/>
                  </a:lnTo>
                  <a:lnTo>
                    <a:pt x="5" y="20"/>
                  </a:lnTo>
                  <a:lnTo>
                    <a:pt x="10" y="31"/>
                  </a:lnTo>
                  <a:lnTo>
                    <a:pt x="13" y="42"/>
                  </a:lnTo>
                  <a:lnTo>
                    <a:pt x="15"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2" name="Freeform 16"/>
            <p:cNvSpPr>
              <a:spLocks/>
            </p:cNvSpPr>
            <p:nvPr/>
          </p:nvSpPr>
          <p:spPr bwMode="auto">
            <a:xfrm>
              <a:off x="4676" y="2887"/>
              <a:ext cx="332" cy="206"/>
            </a:xfrm>
            <a:custGeom>
              <a:avLst/>
              <a:gdLst>
                <a:gd name="T0" fmla="*/ 321 w 332"/>
                <a:gd name="T1" fmla="*/ 0 h 206"/>
                <a:gd name="T2" fmla="*/ 203 w 332"/>
                <a:gd name="T3" fmla="*/ 70 h 206"/>
                <a:gd name="T4" fmla="*/ 200 w 332"/>
                <a:gd name="T5" fmla="*/ 72 h 206"/>
                <a:gd name="T6" fmla="*/ 192 w 332"/>
                <a:gd name="T7" fmla="*/ 77 h 206"/>
                <a:gd name="T8" fmla="*/ 180 w 332"/>
                <a:gd name="T9" fmla="*/ 83 h 206"/>
                <a:gd name="T10" fmla="*/ 165 w 332"/>
                <a:gd name="T11" fmla="*/ 91 h 206"/>
                <a:gd name="T12" fmla="*/ 150 w 332"/>
                <a:gd name="T13" fmla="*/ 101 h 206"/>
                <a:gd name="T14" fmla="*/ 134 w 332"/>
                <a:gd name="T15" fmla="*/ 109 h 206"/>
                <a:gd name="T16" fmla="*/ 118 w 332"/>
                <a:gd name="T17" fmla="*/ 119 h 206"/>
                <a:gd name="T18" fmla="*/ 106 w 332"/>
                <a:gd name="T19" fmla="*/ 127 h 206"/>
                <a:gd name="T20" fmla="*/ 101 w 332"/>
                <a:gd name="T21" fmla="*/ 130 h 206"/>
                <a:gd name="T22" fmla="*/ 92 w 332"/>
                <a:gd name="T23" fmla="*/ 134 h 206"/>
                <a:gd name="T24" fmla="*/ 82 w 332"/>
                <a:gd name="T25" fmla="*/ 139 h 206"/>
                <a:gd name="T26" fmla="*/ 69 w 332"/>
                <a:gd name="T27" fmla="*/ 144 h 206"/>
                <a:gd name="T28" fmla="*/ 53 w 332"/>
                <a:gd name="T29" fmla="*/ 150 h 206"/>
                <a:gd name="T30" fmla="*/ 36 w 332"/>
                <a:gd name="T31" fmla="*/ 156 h 206"/>
                <a:gd name="T32" fmla="*/ 19 w 332"/>
                <a:gd name="T33" fmla="*/ 163 h 206"/>
                <a:gd name="T34" fmla="*/ 0 w 332"/>
                <a:gd name="T35" fmla="*/ 169 h 206"/>
                <a:gd name="T36" fmla="*/ 6 w 332"/>
                <a:gd name="T37" fmla="*/ 178 h 206"/>
                <a:gd name="T38" fmla="*/ 11 w 332"/>
                <a:gd name="T39" fmla="*/ 186 h 206"/>
                <a:gd name="T40" fmla="*/ 15 w 332"/>
                <a:gd name="T41" fmla="*/ 196 h 206"/>
                <a:gd name="T42" fmla="*/ 19 w 332"/>
                <a:gd name="T43" fmla="*/ 206 h 206"/>
                <a:gd name="T44" fmla="*/ 24 w 332"/>
                <a:gd name="T45" fmla="*/ 204 h 206"/>
                <a:gd name="T46" fmla="*/ 28 w 332"/>
                <a:gd name="T47" fmla="*/ 202 h 206"/>
                <a:gd name="T48" fmla="*/ 34 w 332"/>
                <a:gd name="T49" fmla="*/ 199 h 206"/>
                <a:gd name="T50" fmla="*/ 38 w 332"/>
                <a:gd name="T51" fmla="*/ 197 h 206"/>
                <a:gd name="T52" fmla="*/ 43 w 332"/>
                <a:gd name="T53" fmla="*/ 195 h 206"/>
                <a:gd name="T54" fmla="*/ 46 w 332"/>
                <a:gd name="T55" fmla="*/ 194 h 206"/>
                <a:gd name="T56" fmla="*/ 50 w 332"/>
                <a:gd name="T57" fmla="*/ 192 h 206"/>
                <a:gd name="T58" fmla="*/ 53 w 332"/>
                <a:gd name="T59" fmla="*/ 191 h 206"/>
                <a:gd name="T60" fmla="*/ 71 w 332"/>
                <a:gd name="T61" fmla="*/ 183 h 206"/>
                <a:gd name="T62" fmla="*/ 89 w 332"/>
                <a:gd name="T63" fmla="*/ 176 h 206"/>
                <a:gd name="T64" fmla="*/ 109 w 332"/>
                <a:gd name="T65" fmla="*/ 168 h 206"/>
                <a:gd name="T66" fmla="*/ 128 w 332"/>
                <a:gd name="T67" fmla="*/ 160 h 206"/>
                <a:gd name="T68" fmla="*/ 148 w 332"/>
                <a:gd name="T69" fmla="*/ 152 h 206"/>
                <a:gd name="T70" fmla="*/ 168 w 332"/>
                <a:gd name="T71" fmla="*/ 142 h 206"/>
                <a:gd name="T72" fmla="*/ 188 w 332"/>
                <a:gd name="T73" fmla="*/ 131 h 206"/>
                <a:gd name="T74" fmla="*/ 207 w 332"/>
                <a:gd name="T75" fmla="*/ 118 h 206"/>
                <a:gd name="T76" fmla="*/ 227 w 332"/>
                <a:gd name="T77" fmla="*/ 103 h 206"/>
                <a:gd name="T78" fmla="*/ 248 w 332"/>
                <a:gd name="T79" fmla="*/ 87 h 206"/>
                <a:gd name="T80" fmla="*/ 269 w 332"/>
                <a:gd name="T81" fmla="*/ 72 h 206"/>
                <a:gd name="T82" fmla="*/ 288 w 332"/>
                <a:gd name="T83" fmla="*/ 56 h 206"/>
                <a:gd name="T84" fmla="*/ 306 w 332"/>
                <a:gd name="T85" fmla="*/ 43 h 206"/>
                <a:gd name="T86" fmla="*/ 320 w 332"/>
                <a:gd name="T87" fmla="*/ 33 h 206"/>
                <a:gd name="T88" fmla="*/ 329 w 332"/>
                <a:gd name="T89" fmla="*/ 25 h 206"/>
                <a:gd name="T90" fmla="*/ 332 w 332"/>
                <a:gd name="T91" fmla="*/ 23 h 206"/>
                <a:gd name="T92" fmla="*/ 321 w 332"/>
                <a:gd name="T9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2" h="206">
                  <a:moveTo>
                    <a:pt x="321" y="0"/>
                  </a:moveTo>
                  <a:lnTo>
                    <a:pt x="203" y="70"/>
                  </a:lnTo>
                  <a:lnTo>
                    <a:pt x="200" y="72"/>
                  </a:lnTo>
                  <a:lnTo>
                    <a:pt x="192" y="77"/>
                  </a:lnTo>
                  <a:lnTo>
                    <a:pt x="180" y="83"/>
                  </a:lnTo>
                  <a:lnTo>
                    <a:pt x="165" y="91"/>
                  </a:lnTo>
                  <a:lnTo>
                    <a:pt x="150" y="101"/>
                  </a:lnTo>
                  <a:lnTo>
                    <a:pt x="134" y="109"/>
                  </a:lnTo>
                  <a:lnTo>
                    <a:pt x="118" y="119"/>
                  </a:lnTo>
                  <a:lnTo>
                    <a:pt x="106" y="127"/>
                  </a:lnTo>
                  <a:lnTo>
                    <a:pt x="101" y="130"/>
                  </a:lnTo>
                  <a:lnTo>
                    <a:pt x="92" y="134"/>
                  </a:lnTo>
                  <a:lnTo>
                    <a:pt x="82" y="139"/>
                  </a:lnTo>
                  <a:lnTo>
                    <a:pt x="69" y="144"/>
                  </a:lnTo>
                  <a:lnTo>
                    <a:pt x="53" y="150"/>
                  </a:lnTo>
                  <a:lnTo>
                    <a:pt x="36" y="156"/>
                  </a:lnTo>
                  <a:lnTo>
                    <a:pt x="19" y="163"/>
                  </a:lnTo>
                  <a:lnTo>
                    <a:pt x="0" y="169"/>
                  </a:lnTo>
                  <a:lnTo>
                    <a:pt x="6" y="178"/>
                  </a:lnTo>
                  <a:lnTo>
                    <a:pt x="11" y="186"/>
                  </a:lnTo>
                  <a:lnTo>
                    <a:pt x="15" y="196"/>
                  </a:lnTo>
                  <a:lnTo>
                    <a:pt x="19" y="206"/>
                  </a:lnTo>
                  <a:lnTo>
                    <a:pt x="24" y="204"/>
                  </a:lnTo>
                  <a:lnTo>
                    <a:pt x="28" y="202"/>
                  </a:lnTo>
                  <a:lnTo>
                    <a:pt x="34" y="199"/>
                  </a:lnTo>
                  <a:lnTo>
                    <a:pt x="38" y="197"/>
                  </a:lnTo>
                  <a:lnTo>
                    <a:pt x="43" y="195"/>
                  </a:lnTo>
                  <a:lnTo>
                    <a:pt x="46" y="194"/>
                  </a:lnTo>
                  <a:lnTo>
                    <a:pt x="50" y="192"/>
                  </a:lnTo>
                  <a:lnTo>
                    <a:pt x="53" y="191"/>
                  </a:lnTo>
                  <a:lnTo>
                    <a:pt x="71" y="183"/>
                  </a:lnTo>
                  <a:lnTo>
                    <a:pt x="89" y="176"/>
                  </a:lnTo>
                  <a:lnTo>
                    <a:pt x="109" y="168"/>
                  </a:lnTo>
                  <a:lnTo>
                    <a:pt x="128" y="160"/>
                  </a:lnTo>
                  <a:lnTo>
                    <a:pt x="148" y="152"/>
                  </a:lnTo>
                  <a:lnTo>
                    <a:pt x="168" y="142"/>
                  </a:lnTo>
                  <a:lnTo>
                    <a:pt x="188" y="131"/>
                  </a:lnTo>
                  <a:lnTo>
                    <a:pt x="207" y="118"/>
                  </a:lnTo>
                  <a:lnTo>
                    <a:pt x="227" y="103"/>
                  </a:lnTo>
                  <a:lnTo>
                    <a:pt x="248" y="87"/>
                  </a:lnTo>
                  <a:lnTo>
                    <a:pt x="269" y="72"/>
                  </a:lnTo>
                  <a:lnTo>
                    <a:pt x="288" y="56"/>
                  </a:lnTo>
                  <a:lnTo>
                    <a:pt x="306" y="43"/>
                  </a:lnTo>
                  <a:lnTo>
                    <a:pt x="320" y="33"/>
                  </a:lnTo>
                  <a:lnTo>
                    <a:pt x="329" y="25"/>
                  </a:lnTo>
                  <a:lnTo>
                    <a:pt x="332" y="23"/>
                  </a:lnTo>
                  <a:lnTo>
                    <a:pt x="3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3" name="Freeform 17"/>
            <p:cNvSpPr>
              <a:spLocks/>
            </p:cNvSpPr>
            <p:nvPr/>
          </p:nvSpPr>
          <p:spPr bwMode="auto">
            <a:xfrm>
              <a:off x="3939" y="2738"/>
              <a:ext cx="160" cy="239"/>
            </a:xfrm>
            <a:custGeom>
              <a:avLst/>
              <a:gdLst>
                <a:gd name="T0" fmla="*/ 118 w 160"/>
                <a:gd name="T1" fmla="*/ 239 h 239"/>
                <a:gd name="T2" fmla="*/ 122 w 160"/>
                <a:gd name="T3" fmla="*/ 232 h 239"/>
                <a:gd name="T4" fmla="*/ 127 w 160"/>
                <a:gd name="T5" fmla="*/ 227 h 239"/>
                <a:gd name="T6" fmla="*/ 132 w 160"/>
                <a:gd name="T7" fmla="*/ 221 h 239"/>
                <a:gd name="T8" fmla="*/ 137 w 160"/>
                <a:gd name="T9" fmla="*/ 215 h 239"/>
                <a:gd name="T10" fmla="*/ 143 w 160"/>
                <a:gd name="T11" fmla="*/ 210 h 239"/>
                <a:gd name="T12" fmla="*/ 149 w 160"/>
                <a:gd name="T13" fmla="*/ 204 h 239"/>
                <a:gd name="T14" fmla="*/ 154 w 160"/>
                <a:gd name="T15" fmla="*/ 200 h 239"/>
                <a:gd name="T16" fmla="*/ 160 w 160"/>
                <a:gd name="T17" fmla="*/ 195 h 239"/>
                <a:gd name="T18" fmla="*/ 157 w 160"/>
                <a:gd name="T19" fmla="*/ 189 h 239"/>
                <a:gd name="T20" fmla="*/ 153 w 160"/>
                <a:gd name="T21" fmla="*/ 186 h 239"/>
                <a:gd name="T22" fmla="*/ 152 w 160"/>
                <a:gd name="T23" fmla="*/ 184 h 239"/>
                <a:gd name="T24" fmla="*/ 151 w 160"/>
                <a:gd name="T25" fmla="*/ 183 h 239"/>
                <a:gd name="T26" fmla="*/ 31 w 160"/>
                <a:gd name="T27" fmla="*/ 0 h 239"/>
                <a:gd name="T28" fmla="*/ 14 w 160"/>
                <a:gd name="T29" fmla="*/ 19 h 239"/>
                <a:gd name="T30" fmla="*/ 0 w 160"/>
                <a:gd name="T31" fmla="*/ 33 h 239"/>
                <a:gd name="T32" fmla="*/ 2 w 160"/>
                <a:gd name="T33" fmla="*/ 35 h 239"/>
                <a:gd name="T34" fmla="*/ 6 w 160"/>
                <a:gd name="T35" fmla="*/ 42 h 239"/>
                <a:gd name="T36" fmla="*/ 13 w 160"/>
                <a:gd name="T37" fmla="*/ 52 h 239"/>
                <a:gd name="T38" fmla="*/ 21 w 160"/>
                <a:gd name="T39" fmla="*/ 62 h 239"/>
                <a:gd name="T40" fmla="*/ 30 w 160"/>
                <a:gd name="T41" fmla="*/ 75 h 239"/>
                <a:gd name="T42" fmla="*/ 37 w 160"/>
                <a:gd name="T43" fmla="*/ 87 h 239"/>
                <a:gd name="T44" fmla="*/ 45 w 160"/>
                <a:gd name="T45" fmla="*/ 99 h 239"/>
                <a:gd name="T46" fmla="*/ 50 w 160"/>
                <a:gd name="T47" fmla="*/ 109 h 239"/>
                <a:gd name="T48" fmla="*/ 56 w 160"/>
                <a:gd name="T49" fmla="*/ 121 h 239"/>
                <a:gd name="T50" fmla="*/ 65 w 160"/>
                <a:gd name="T51" fmla="*/ 136 h 239"/>
                <a:gd name="T52" fmla="*/ 74 w 160"/>
                <a:gd name="T53" fmla="*/ 156 h 239"/>
                <a:gd name="T54" fmla="*/ 84 w 160"/>
                <a:gd name="T55" fmla="*/ 175 h 239"/>
                <a:gd name="T56" fmla="*/ 95 w 160"/>
                <a:gd name="T57" fmla="*/ 196 h 239"/>
                <a:gd name="T58" fmla="*/ 104 w 160"/>
                <a:gd name="T59" fmla="*/ 213 h 239"/>
                <a:gd name="T60" fmla="*/ 111 w 160"/>
                <a:gd name="T61" fmla="*/ 227 h 239"/>
                <a:gd name="T62" fmla="*/ 115 w 160"/>
                <a:gd name="T63" fmla="*/ 236 h 239"/>
                <a:gd name="T64" fmla="*/ 117 w 160"/>
                <a:gd name="T65" fmla="*/ 237 h 239"/>
                <a:gd name="T66" fmla="*/ 117 w 160"/>
                <a:gd name="T67" fmla="*/ 237 h 239"/>
                <a:gd name="T68" fmla="*/ 117 w 160"/>
                <a:gd name="T69" fmla="*/ 238 h 239"/>
                <a:gd name="T70" fmla="*/ 118 w 160"/>
                <a:gd name="T71"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9">
                  <a:moveTo>
                    <a:pt x="118" y="239"/>
                  </a:moveTo>
                  <a:lnTo>
                    <a:pt x="122" y="232"/>
                  </a:lnTo>
                  <a:lnTo>
                    <a:pt x="127" y="227"/>
                  </a:lnTo>
                  <a:lnTo>
                    <a:pt x="132" y="221"/>
                  </a:lnTo>
                  <a:lnTo>
                    <a:pt x="137" y="215"/>
                  </a:lnTo>
                  <a:lnTo>
                    <a:pt x="143" y="210"/>
                  </a:lnTo>
                  <a:lnTo>
                    <a:pt x="149" y="204"/>
                  </a:lnTo>
                  <a:lnTo>
                    <a:pt x="154" y="200"/>
                  </a:lnTo>
                  <a:lnTo>
                    <a:pt x="160" y="195"/>
                  </a:lnTo>
                  <a:lnTo>
                    <a:pt x="157" y="189"/>
                  </a:lnTo>
                  <a:lnTo>
                    <a:pt x="153" y="186"/>
                  </a:lnTo>
                  <a:lnTo>
                    <a:pt x="152" y="184"/>
                  </a:lnTo>
                  <a:lnTo>
                    <a:pt x="151" y="183"/>
                  </a:lnTo>
                  <a:lnTo>
                    <a:pt x="31" y="0"/>
                  </a:lnTo>
                  <a:lnTo>
                    <a:pt x="14" y="19"/>
                  </a:lnTo>
                  <a:lnTo>
                    <a:pt x="0" y="33"/>
                  </a:lnTo>
                  <a:lnTo>
                    <a:pt x="2" y="35"/>
                  </a:lnTo>
                  <a:lnTo>
                    <a:pt x="6" y="42"/>
                  </a:lnTo>
                  <a:lnTo>
                    <a:pt x="13" y="52"/>
                  </a:lnTo>
                  <a:lnTo>
                    <a:pt x="21" y="62"/>
                  </a:lnTo>
                  <a:lnTo>
                    <a:pt x="30" y="75"/>
                  </a:lnTo>
                  <a:lnTo>
                    <a:pt x="37" y="87"/>
                  </a:lnTo>
                  <a:lnTo>
                    <a:pt x="45" y="99"/>
                  </a:lnTo>
                  <a:lnTo>
                    <a:pt x="50" y="109"/>
                  </a:lnTo>
                  <a:lnTo>
                    <a:pt x="56" y="121"/>
                  </a:lnTo>
                  <a:lnTo>
                    <a:pt x="65" y="136"/>
                  </a:lnTo>
                  <a:lnTo>
                    <a:pt x="74" y="156"/>
                  </a:lnTo>
                  <a:lnTo>
                    <a:pt x="84" y="175"/>
                  </a:lnTo>
                  <a:lnTo>
                    <a:pt x="95" y="196"/>
                  </a:lnTo>
                  <a:lnTo>
                    <a:pt x="104" y="213"/>
                  </a:lnTo>
                  <a:lnTo>
                    <a:pt x="111" y="227"/>
                  </a:lnTo>
                  <a:lnTo>
                    <a:pt x="115" y="236"/>
                  </a:lnTo>
                  <a:lnTo>
                    <a:pt x="117" y="237"/>
                  </a:lnTo>
                  <a:lnTo>
                    <a:pt x="117" y="237"/>
                  </a:lnTo>
                  <a:lnTo>
                    <a:pt x="117" y="238"/>
                  </a:lnTo>
                  <a:lnTo>
                    <a:pt x="118"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4" name="Freeform 18"/>
            <p:cNvSpPr>
              <a:spLocks/>
            </p:cNvSpPr>
            <p:nvPr/>
          </p:nvSpPr>
          <p:spPr bwMode="auto">
            <a:xfrm>
              <a:off x="4118" y="2993"/>
              <a:ext cx="491" cy="451"/>
            </a:xfrm>
            <a:custGeom>
              <a:avLst/>
              <a:gdLst>
                <a:gd name="T0" fmla="*/ 456 w 491"/>
                <a:gd name="T1" fmla="*/ 98 h 451"/>
                <a:gd name="T2" fmla="*/ 432 w 491"/>
                <a:gd name="T3" fmla="*/ 106 h 451"/>
                <a:gd name="T4" fmla="*/ 413 w 491"/>
                <a:gd name="T5" fmla="*/ 113 h 451"/>
                <a:gd name="T6" fmla="*/ 399 w 491"/>
                <a:gd name="T7" fmla="*/ 111 h 451"/>
                <a:gd name="T8" fmla="*/ 393 w 491"/>
                <a:gd name="T9" fmla="*/ 109 h 451"/>
                <a:gd name="T10" fmla="*/ 373 w 491"/>
                <a:gd name="T11" fmla="*/ 104 h 451"/>
                <a:gd name="T12" fmla="*/ 355 w 491"/>
                <a:gd name="T13" fmla="*/ 111 h 451"/>
                <a:gd name="T14" fmla="*/ 330 w 491"/>
                <a:gd name="T15" fmla="*/ 130 h 451"/>
                <a:gd name="T16" fmla="*/ 296 w 491"/>
                <a:gd name="T17" fmla="*/ 145 h 451"/>
                <a:gd name="T18" fmla="*/ 264 w 491"/>
                <a:gd name="T19" fmla="*/ 166 h 451"/>
                <a:gd name="T20" fmla="*/ 230 w 491"/>
                <a:gd name="T21" fmla="*/ 190 h 451"/>
                <a:gd name="T22" fmla="*/ 208 w 491"/>
                <a:gd name="T23" fmla="*/ 207 h 451"/>
                <a:gd name="T24" fmla="*/ 193 w 491"/>
                <a:gd name="T25" fmla="*/ 191 h 451"/>
                <a:gd name="T26" fmla="*/ 179 w 491"/>
                <a:gd name="T27" fmla="*/ 128 h 451"/>
                <a:gd name="T28" fmla="*/ 181 w 491"/>
                <a:gd name="T29" fmla="*/ 86 h 451"/>
                <a:gd name="T30" fmla="*/ 108 w 491"/>
                <a:gd name="T31" fmla="*/ 59 h 451"/>
                <a:gd name="T32" fmla="*/ 85 w 491"/>
                <a:gd name="T33" fmla="*/ 41 h 451"/>
                <a:gd name="T34" fmla="*/ 62 w 491"/>
                <a:gd name="T35" fmla="*/ 23 h 451"/>
                <a:gd name="T36" fmla="*/ 44 w 491"/>
                <a:gd name="T37" fmla="*/ 7 h 451"/>
                <a:gd name="T38" fmla="*/ 25 w 491"/>
                <a:gd name="T39" fmla="*/ 8 h 451"/>
                <a:gd name="T40" fmla="*/ 11 w 491"/>
                <a:gd name="T41" fmla="*/ 22 h 451"/>
                <a:gd name="T42" fmla="*/ 0 w 491"/>
                <a:gd name="T43" fmla="*/ 38 h 451"/>
                <a:gd name="T44" fmla="*/ 0 w 491"/>
                <a:gd name="T45" fmla="*/ 38 h 451"/>
                <a:gd name="T46" fmla="*/ 16 w 491"/>
                <a:gd name="T47" fmla="*/ 51 h 451"/>
                <a:gd name="T48" fmla="*/ 40 w 491"/>
                <a:gd name="T49" fmla="*/ 84 h 451"/>
                <a:gd name="T50" fmla="*/ 57 w 491"/>
                <a:gd name="T51" fmla="*/ 117 h 451"/>
                <a:gd name="T52" fmla="*/ 65 w 491"/>
                <a:gd name="T53" fmla="*/ 143 h 451"/>
                <a:gd name="T54" fmla="*/ 64 w 491"/>
                <a:gd name="T55" fmla="*/ 154 h 451"/>
                <a:gd name="T56" fmla="*/ 52 w 491"/>
                <a:gd name="T57" fmla="*/ 171 h 451"/>
                <a:gd name="T58" fmla="*/ 39 w 491"/>
                <a:gd name="T59" fmla="*/ 208 h 451"/>
                <a:gd name="T60" fmla="*/ 53 w 491"/>
                <a:gd name="T61" fmla="*/ 221 h 451"/>
                <a:gd name="T62" fmla="*/ 76 w 491"/>
                <a:gd name="T63" fmla="*/ 249 h 451"/>
                <a:gd name="T64" fmla="*/ 79 w 491"/>
                <a:gd name="T65" fmla="*/ 302 h 451"/>
                <a:gd name="T66" fmla="*/ 76 w 491"/>
                <a:gd name="T67" fmla="*/ 411 h 451"/>
                <a:gd name="T68" fmla="*/ 87 w 491"/>
                <a:gd name="T69" fmla="*/ 419 h 451"/>
                <a:gd name="T70" fmla="*/ 128 w 491"/>
                <a:gd name="T71" fmla="*/ 438 h 451"/>
                <a:gd name="T72" fmla="*/ 189 w 491"/>
                <a:gd name="T73" fmla="*/ 451 h 451"/>
                <a:gd name="T74" fmla="*/ 228 w 491"/>
                <a:gd name="T75" fmla="*/ 441 h 451"/>
                <a:gd name="T76" fmla="*/ 254 w 491"/>
                <a:gd name="T77" fmla="*/ 429 h 451"/>
                <a:gd name="T78" fmla="*/ 261 w 491"/>
                <a:gd name="T79" fmla="*/ 410 h 451"/>
                <a:gd name="T80" fmla="*/ 284 w 491"/>
                <a:gd name="T81" fmla="*/ 339 h 451"/>
                <a:gd name="T82" fmla="*/ 322 w 491"/>
                <a:gd name="T83" fmla="*/ 276 h 451"/>
                <a:gd name="T84" fmla="*/ 377 w 491"/>
                <a:gd name="T85" fmla="*/ 228 h 451"/>
                <a:gd name="T86" fmla="*/ 443 w 491"/>
                <a:gd name="T87" fmla="*/ 170 h 451"/>
                <a:gd name="T88" fmla="*/ 478 w 491"/>
                <a:gd name="T89" fmla="*/ 141 h 451"/>
                <a:gd name="T90" fmla="*/ 491 w 491"/>
                <a:gd name="T91" fmla="*/ 137 h 451"/>
                <a:gd name="T92" fmla="*/ 482 w 491"/>
                <a:gd name="T93" fmla="*/ 10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1" h="451">
                  <a:moveTo>
                    <a:pt x="476" y="91"/>
                  </a:moveTo>
                  <a:lnTo>
                    <a:pt x="466" y="94"/>
                  </a:lnTo>
                  <a:lnTo>
                    <a:pt x="456" y="98"/>
                  </a:lnTo>
                  <a:lnTo>
                    <a:pt x="448" y="101"/>
                  </a:lnTo>
                  <a:lnTo>
                    <a:pt x="439" y="104"/>
                  </a:lnTo>
                  <a:lnTo>
                    <a:pt x="432" y="106"/>
                  </a:lnTo>
                  <a:lnTo>
                    <a:pt x="425" y="109"/>
                  </a:lnTo>
                  <a:lnTo>
                    <a:pt x="419" y="111"/>
                  </a:lnTo>
                  <a:lnTo>
                    <a:pt x="413" y="113"/>
                  </a:lnTo>
                  <a:lnTo>
                    <a:pt x="407" y="112"/>
                  </a:lnTo>
                  <a:lnTo>
                    <a:pt x="402" y="112"/>
                  </a:lnTo>
                  <a:lnTo>
                    <a:pt x="399" y="111"/>
                  </a:lnTo>
                  <a:lnTo>
                    <a:pt x="398" y="111"/>
                  </a:lnTo>
                  <a:lnTo>
                    <a:pt x="397" y="110"/>
                  </a:lnTo>
                  <a:lnTo>
                    <a:pt x="393" y="109"/>
                  </a:lnTo>
                  <a:lnTo>
                    <a:pt x="387" y="106"/>
                  </a:lnTo>
                  <a:lnTo>
                    <a:pt x="381" y="105"/>
                  </a:lnTo>
                  <a:lnTo>
                    <a:pt x="373" y="104"/>
                  </a:lnTo>
                  <a:lnTo>
                    <a:pt x="367" y="104"/>
                  </a:lnTo>
                  <a:lnTo>
                    <a:pt x="360" y="106"/>
                  </a:lnTo>
                  <a:lnTo>
                    <a:pt x="355" y="111"/>
                  </a:lnTo>
                  <a:lnTo>
                    <a:pt x="348" y="118"/>
                  </a:lnTo>
                  <a:lnTo>
                    <a:pt x="339" y="124"/>
                  </a:lnTo>
                  <a:lnTo>
                    <a:pt x="330" y="130"/>
                  </a:lnTo>
                  <a:lnTo>
                    <a:pt x="319" y="135"/>
                  </a:lnTo>
                  <a:lnTo>
                    <a:pt x="307" y="140"/>
                  </a:lnTo>
                  <a:lnTo>
                    <a:pt x="296" y="145"/>
                  </a:lnTo>
                  <a:lnTo>
                    <a:pt x="285" y="152"/>
                  </a:lnTo>
                  <a:lnTo>
                    <a:pt x="274" y="158"/>
                  </a:lnTo>
                  <a:lnTo>
                    <a:pt x="264" y="166"/>
                  </a:lnTo>
                  <a:lnTo>
                    <a:pt x="252" y="174"/>
                  </a:lnTo>
                  <a:lnTo>
                    <a:pt x="241" y="182"/>
                  </a:lnTo>
                  <a:lnTo>
                    <a:pt x="230" y="190"/>
                  </a:lnTo>
                  <a:lnTo>
                    <a:pt x="220" y="197"/>
                  </a:lnTo>
                  <a:lnTo>
                    <a:pt x="213" y="203"/>
                  </a:lnTo>
                  <a:lnTo>
                    <a:pt x="208" y="207"/>
                  </a:lnTo>
                  <a:lnTo>
                    <a:pt x="206" y="208"/>
                  </a:lnTo>
                  <a:lnTo>
                    <a:pt x="202" y="204"/>
                  </a:lnTo>
                  <a:lnTo>
                    <a:pt x="193" y="191"/>
                  </a:lnTo>
                  <a:lnTo>
                    <a:pt x="183" y="172"/>
                  </a:lnTo>
                  <a:lnTo>
                    <a:pt x="179" y="151"/>
                  </a:lnTo>
                  <a:lnTo>
                    <a:pt x="179" y="128"/>
                  </a:lnTo>
                  <a:lnTo>
                    <a:pt x="180" y="106"/>
                  </a:lnTo>
                  <a:lnTo>
                    <a:pt x="181" y="91"/>
                  </a:lnTo>
                  <a:lnTo>
                    <a:pt x="181" y="86"/>
                  </a:lnTo>
                  <a:lnTo>
                    <a:pt x="121" y="68"/>
                  </a:lnTo>
                  <a:lnTo>
                    <a:pt x="114" y="64"/>
                  </a:lnTo>
                  <a:lnTo>
                    <a:pt x="108" y="59"/>
                  </a:lnTo>
                  <a:lnTo>
                    <a:pt x="101" y="53"/>
                  </a:lnTo>
                  <a:lnTo>
                    <a:pt x="94" y="47"/>
                  </a:lnTo>
                  <a:lnTo>
                    <a:pt x="85" y="41"/>
                  </a:lnTo>
                  <a:lnTo>
                    <a:pt x="77" y="35"/>
                  </a:lnTo>
                  <a:lnTo>
                    <a:pt x="70" y="28"/>
                  </a:lnTo>
                  <a:lnTo>
                    <a:pt x="62" y="23"/>
                  </a:lnTo>
                  <a:lnTo>
                    <a:pt x="57" y="19"/>
                  </a:lnTo>
                  <a:lnTo>
                    <a:pt x="50" y="13"/>
                  </a:lnTo>
                  <a:lnTo>
                    <a:pt x="44" y="7"/>
                  </a:lnTo>
                  <a:lnTo>
                    <a:pt x="37" y="0"/>
                  </a:lnTo>
                  <a:lnTo>
                    <a:pt x="32" y="5"/>
                  </a:lnTo>
                  <a:lnTo>
                    <a:pt x="25" y="8"/>
                  </a:lnTo>
                  <a:lnTo>
                    <a:pt x="21" y="12"/>
                  </a:lnTo>
                  <a:lnTo>
                    <a:pt x="16" y="18"/>
                  </a:lnTo>
                  <a:lnTo>
                    <a:pt x="11" y="22"/>
                  </a:lnTo>
                  <a:lnTo>
                    <a:pt x="8" y="27"/>
                  </a:lnTo>
                  <a:lnTo>
                    <a:pt x="4" y="33"/>
                  </a:lnTo>
                  <a:lnTo>
                    <a:pt x="0" y="38"/>
                  </a:lnTo>
                  <a:lnTo>
                    <a:pt x="0" y="38"/>
                  </a:lnTo>
                  <a:lnTo>
                    <a:pt x="0" y="38"/>
                  </a:lnTo>
                  <a:lnTo>
                    <a:pt x="0" y="38"/>
                  </a:lnTo>
                  <a:lnTo>
                    <a:pt x="0" y="38"/>
                  </a:lnTo>
                  <a:lnTo>
                    <a:pt x="7" y="44"/>
                  </a:lnTo>
                  <a:lnTo>
                    <a:pt x="16" y="51"/>
                  </a:lnTo>
                  <a:lnTo>
                    <a:pt x="24" y="61"/>
                  </a:lnTo>
                  <a:lnTo>
                    <a:pt x="33" y="72"/>
                  </a:lnTo>
                  <a:lnTo>
                    <a:pt x="40" y="84"/>
                  </a:lnTo>
                  <a:lnTo>
                    <a:pt x="48" y="96"/>
                  </a:lnTo>
                  <a:lnTo>
                    <a:pt x="53" y="106"/>
                  </a:lnTo>
                  <a:lnTo>
                    <a:pt x="57" y="117"/>
                  </a:lnTo>
                  <a:lnTo>
                    <a:pt x="59" y="127"/>
                  </a:lnTo>
                  <a:lnTo>
                    <a:pt x="62" y="135"/>
                  </a:lnTo>
                  <a:lnTo>
                    <a:pt x="65" y="143"/>
                  </a:lnTo>
                  <a:lnTo>
                    <a:pt x="68" y="150"/>
                  </a:lnTo>
                  <a:lnTo>
                    <a:pt x="66" y="152"/>
                  </a:lnTo>
                  <a:lnTo>
                    <a:pt x="64" y="154"/>
                  </a:lnTo>
                  <a:lnTo>
                    <a:pt x="63" y="155"/>
                  </a:lnTo>
                  <a:lnTo>
                    <a:pt x="62" y="156"/>
                  </a:lnTo>
                  <a:lnTo>
                    <a:pt x="52" y="171"/>
                  </a:lnTo>
                  <a:lnTo>
                    <a:pt x="46" y="189"/>
                  </a:lnTo>
                  <a:lnTo>
                    <a:pt x="40" y="203"/>
                  </a:lnTo>
                  <a:lnTo>
                    <a:pt x="39" y="208"/>
                  </a:lnTo>
                  <a:lnTo>
                    <a:pt x="42" y="210"/>
                  </a:lnTo>
                  <a:lnTo>
                    <a:pt x="46" y="215"/>
                  </a:lnTo>
                  <a:lnTo>
                    <a:pt x="53" y="221"/>
                  </a:lnTo>
                  <a:lnTo>
                    <a:pt x="61" y="230"/>
                  </a:lnTo>
                  <a:lnTo>
                    <a:pt x="70" y="240"/>
                  </a:lnTo>
                  <a:lnTo>
                    <a:pt x="76" y="249"/>
                  </a:lnTo>
                  <a:lnTo>
                    <a:pt x="81" y="260"/>
                  </a:lnTo>
                  <a:lnTo>
                    <a:pt x="82" y="270"/>
                  </a:lnTo>
                  <a:lnTo>
                    <a:pt x="79" y="302"/>
                  </a:lnTo>
                  <a:lnTo>
                    <a:pt x="77" y="350"/>
                  </a:lnTo>
                  <a:lnTo>
                    <a:pt x="76" y="392"/>
                  </a:lnTo>
                  <a:lnTo>
                    <a:pt x="76" y="411"/>
                  </a:lnTo>
                  <a:lnTo>
                    <a:pt x="77" y="412"/>
                  </a:lnTo>
                  <a:lnTo>
                    <a:pt x="81" y="415"/>
                  </a:lnTo>
                  <a:lnTo>
                    <a:pt x="87" y="419"/>
                  </a:lnTo>
                  <a:lnTo>
                    <a:pt x="97" y="425"/>
                  </a:lnTo>
                  <a:lnTo>
                    <a:pt x="111" y="431"/>
                  </a:lnTo>
                  <a:lnTo>
                    <a:pt x="128" y="438"/>
                  </a:lnTo>
                  <a:lnTo>
                    <a:pt x="150" y="444"/>
                  </a:lnTo>
                  <a:lnTo>
                    <a:pt x="176" y="450"/>
                  </a:lnTo>
                  <a:lnTo>
                    <a:pt x="189" y="451"/>
                  </a:lnTo>
                  <a:lnTo>
                    <a:pt x="202" y="449"/>
                  </a:lnTo>
                  <a:lnTo>
                    <a:pt x="215" y="445"/>
                  </a:lnTo>
                  <a:lnTo>
                    <a:pt x="228" y="441"/>
                  </a:lnTo>
                  <a:lnTo>
                    <a:pt x="239" y="437"/>
                  </a:lnTo>
                  <a:lnTo>
                    <a:pt x="248" y="432"/>
                  </a:lnTo>
                  <a:lnTo>
                    <a:pt x="254" y="429"/>
                  </a:lnTo>
                  <a:lnTo>
                    <a:pt x="256" y="428"/>
                  </a:lnTo>
                  <a:lnTo>
                    <a:pt x="257" y="423"/>
                  </a:lnTo>
                  <a:lnTo>
                    <a:pt x="261" y="410"/>
                  </a:lnTo>
                  <a:lnTo>
                    <a:pt x="267" y="389"/>
                  </a:lnTo>
                  <a:lnTo>
                    <a:pt x="274" y="365"/>
                  </a:lnTo>
                  <a:lnTo>
                    <a:pt x="284" y="339"/>
                  </a:lnTo>
                  <a:lnTo>
                    <a:pt x="296" y="314"/>
                  </a:lnTo>
                  <a:lnTo>
                    <a:pt x="308" y="293"/>
                  </a:lnTo>
                  <a:lnTo>
                    <a:pt x="322" y="276"/>
                  </a:lnTo>
                  <a:lnTo>
                    <a:pt x="337" y="262"/>
                  </a:lnTo>
                  <a:lnTo>
                    <a:pt x="356" y="246"/>
                  </a:lnTo>
                  <a:lnTo>
                    <a:pt x="377" y="228"/>
                  </a:lnTo>
                  <a:lnTo>
                    <a:pt x="400" y="208"/>
                  </a:lnTo>
                  <a:lnTo>
                    <a:pt x="422" y="189"/>
                  </a:lnTo>
                  <a:lnTo>
                    <a:pt x="443" y="170"/>
                  </a:lnTo>
                  <a:lnTo>
                    <a:pt x="461" y="155"/>
                  </a:lnTo>
                  <a:lnTo>
                    <a:pt x="474" y="143"/>
                  </a:lnTo>
                  <a:lnTo>
                    <a:pt x="478" y="141"/>
                  </a:lnTo>
                  <a:lnTo>
                    <a:pt x="482" y="140"/>
                  </a:lnTo>
                  <a:lnTo>
                    <a:pt x="487" y="138"/>
                  </a:lnTo>
                  <a:lnTo>
                    <a:pt x="491" y="137"/>
                  </a:lnTo>
                  <a:lnTo>
                    <a:pt x="490" y="125"/>
                  </a:lnTo>
                  <a:lnTo>
                    <a:pt x="487" y="113"/>
                  </a:lnTo>
                  <a:lnTo>
                    <a:pt x="482" y="102"/>
                  </a:lnTo>
                  <a:lnTo>
                    <a:pt x="476"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5" name="Freeform 19"/>
            <p:cNvSpPr>
              <a:spLocks/>
            </p:cNvSpPr>
            <p:nvPr/>
          </p:nvSpPr>
          <p:spPr bwMode="auto">
            <a:xfrm>
              <a:off x="4242" y="3233"/>
              <a:ext cx="100" cy="117"/>
            </a:xfrm>
            <a:custGeom>
              <a:avLst/>
              <a:gdLst>
                <a:gd name="T0" fmla="*/ 93 w 100"/>
                <a:gd name="T1" fmla="*/ 9 h 117"/>
                <a:gd name="T2" fmla="*/ 69 w 100"/>
                <a:gd name="T3" fmla="*/ 18 h 117"/>
                <a:gd name="T4" fmla="*/ 71 w 100"/>
                <a:gd name="T5" fmla="*/ 24 h 117"/>
                <a:gd name="T6" fmla="*/ 74 w 100"/>
                <a:gd name="T7" fmla="*/ 31 h 117"/>
                <a:gd name="T8" fmla="*/ 75 w 100"/>
                <a:gd name="T9" fmla="*/ 39 h 117"/>
                <a:gd name="T10" fmla="*/ 75 w 100"/>
                <a:gd name="T11" fmla="*/ 45 h 117"/>
                <a:gd name="T12" fmla="*/ 69 w 100"/>
                <a:gd name="T13" fmla="*/ 45 h 117"/>
                <a:gd name="T14" fmla="*/ 65 w 100"/>
                <a:gd name="T15" fmla="*/ 44 h 117"/>
                <a:gd name="T16" fmla="*/ 59 w 100"/>
                <a:gd name="T17" fmla="*/ 44 h 117"/>
                <a:gd name="T18" fmla="*/ 55 w 100"/>
                <a:gd name="T19" fmla="*/ 43 h 117"/>
                <a:gd name="T20" fmla="*/ 50 w 100"/>
                <a:gd name="T21" fmla="*/ 43 h 117"/>
                <a:gd name="T22" fmla="*/ 45 w 100"/>
                <a:gd name="T23" fmla="*/ 43 h 117"/>
                <a:gd name="T24" fmla="*/ 40 w 100"/>
                <a:gd name="T25" fmla="*/ 43 h 117"/>
                <a:gd name="T26" fmla="*/ 35 w 100"/>
                <a:gd name="T27" fmla="*/ 43 h 117"/>
                <a:gd name="T28" fmla="*/ 35 w 100"/>
                <a:gd name="T29" fmla="*/ 32 h 117"/>
                <a:gd name="T30" fmla="*/ 33 w 100"/>
                <a:gd name="T31" fmla="*/ 21 h 117"/>
                <a:gd name="T32" fmla="*/ 31 w 100"/>
                <a:gd name="T33" fmla="*/ 10 h 117"/>
                <a:gd name="T34" fmla="*/ 28 w 100"/>
                <a:gd name="T35" fmla="*/ 0 h 117"/>
                <a:gd name="T36" fmla="*/ 4 w 100"/>
                <a:gd name="T37" fmla="*/ 8 h 117"/>
                <a:gd name="T38" fmla="*/ 9 w 100"/>
                <a:gd name="T39" fmla="*/ 31 h 117"/>
                <a:gd name="T40" fmla="*/ 9 w 100"/>
                <a:gd name="T41" fmla="*/ 55 h 117"/>
                <a:gd name="T42" fmla="*/ 5 w 100"/>
                <a:gd name="T43" fmla="*/ 79 h 117"/>
                <a:gd name="T44" fmla="*/ 0 w 100"/>
                <a:gd name="T45" fmla="*/ 101 h 117"/>
                <a:gd name="T46" fmla="*/ 26 w 100"/>
                <a:gd name="T47" fmla="*/ 107 h 117"/>
                <a:gd name="T48" fmla="*/ 28 w 100"/>
                <a:gd name="T49" fmla="*/ 97 h 117"/>
                <a:gd name="T50" fmla="*/ 29 w 100"/>
                <a:gd name="T51" fmla="*/ 87 h 117"/>
                <a:gd name="T52" fmla="*/ 31 w 100"/>
                <a:gd name="T53" fmla="*/ 78 h 117"/>
                <a:gd name="T54" fmla="*/ 32 w 100"/>
                <a:gd name="T55" fmla="*/ 68 h 117"/>
                <a:gd name="T56" fmla="*/ 38 w 100"/>
                <a:gd name="T57" fmla="*/ 68 h 117"/>
                <a:gd name="T58" fmla="*/ 43 w 100"/>
                <a:gd name="T59" fmla="*/ 68 h 117"/>
                <a:gd name="T60" fmla="*/ 48 w 100"/>
                <a:gd name="T61" fmla="*/ 68 h 117"/>
                <a:gd name="T62" fmla="*/ 53 w 100"/>
                <a:gd name="T63" fmla="*/ 68 h 117"/>
                <a:gd name="T64" fmla="*/ 58 w 100"/>
                <a:gd name="T65" fmla="*/ 69 h 117"/>
                <a:gd name="T66" fmla="*/ 63 w 100"/>
                <a:gd name="T67" fmla="*/ 70 h 117"/>
                <a:gd name="T68" fmla="*/ 68 w 100"/>
                <a:gd name="T69" fmla="*/ 70 h 117"/>
                <a:gd name="T70" fmla="*/ 74 w 100"/>
                <a:gd name="T71" fmla="*/ 71 h 117"/>
                <a:gd name="T72" fmla="*/ 71 w 100"/>
                <a:gd name="T73" fmla="*/ 81 h 117"/>
                <a:gd name="T74" fmla="*/ 70 w 100"/>
                <a:gd name="T75" fmla="*/ 91 h 117"/>
                <a:gd name="T76" fmla="*/ 68 w 100"/>
                <a:gd name="T77" fmla="*/ 101 h 117"/>
                <a:gd name="T78" fmla="*/ 66 w 100"/>
                <a:gd name="T79" fmla="*/ 111 h 117"/>
                <a:gd name="T80" fmla="*/ 91 w 100"/>
                <a:gd name="T81" fmla="*/ 117 h 117"/>
                <a:gd name="T82" fmla="*/ 96 w 100"/>
                <a:gd name="T83" fmla="*/ 91 h 117"/>
                <a:gd name="T84" fmla="*/ 100 w 100"/>
                <a:gd name="T85" fmla="*/ 63 h 117"/>
                <a:gd name="T86" fmla="*/ 100 w 100"/>
                <a:gd name="T87" fmla="*/ 36 h 117"/>
                <a:gd name="T88" fmla="*/ 93 w 100"/>
                <a:gd name="T89" fmla="*/ 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117">
                  <a:moveTo>
                    <a:pt x="93" y="9"/>
                  </a:moveTo>
                  <a:lnTo>
                    <a:pt x="69" y="18"/>
                  </a:lnTo>
                  <a:lnTo>
                    <a:pt x="71" y="24"/>
                  </a:lnTo>
                  <a:lnTo>
                    <a:pt x="74" y="31"/>
                  </a:lnTo>
                  <a:lnTo>
                    <a:pt x="75" y="39"/>
                  </a:lnTo>
                  <a:lnTo>
                    <a:pt x="75" y="45"/>
                  </a:lnTo>
                  <a:lnTo>
                    <a:pt x="69" y="45"/>
                  </a:lnTo>
                  <a:lnTo>
                    <a:pt x="65" y="44"/>
                  </a:lnTo>
                  <a:lnTo>
                    <a:pt x="59" y="44"/>
                  </a:lnTo>
                  <a:lnTo>
                    <a:pt x="55" y="43"/>
                  </a:lnTo>
                  <a:lnTo>
                    <a:pt x="50" y="43"/>
                  </a:lnTo>
                  <a:lnTo>
                    <a:pt x="45" y="43"/>
                  </a:lnTo>
                  <a:lnTo>
                    <a:pt x="40" y="43"/>
                  </a:lnTo>
                  <a:lnTo>
                    <a:pt x="35" y="43"/>
                  </a:lnTo>
                  <a:lnTo>
                    <a:pt x="35" y="32"/>
                  </a:lnTo>
                  <a:lnTo>
                    <a:pt x="33" y="21"/>
                  </a:lnTo>
                  <a:lnTo>
                    <a:pt x="31" y="10"/>
                  </a:lnTo>
                  <a:lnTo>
                    <a:pt x="28" y="0"/>
                  </a:lnTo>
                  <a:lnTo>
                    <a:pt x="4" y="8"/>
                  </a:lnTo>
                  <a:lnTo>
                    <a:pt x="9" y="31"/>
                  </a:lnTo>
                  <a:lnTo>
                    <a:pt x="9" y="55"/>
                  </a:lnTo>
                  <a:lnTo>
                    <a:pt x="5" y="79"/>
                  </a:lnTo>
                  <a:lnTo>
                    <a:pt x="0" y="101"/>
                  </a:lnTo>
                  <a:lnTo>
                    <a:pt x="26" y="107"/>
                  </a:lnTo>
                  <a:lnTo>
                    <a:pt x="28" y="97"/>
                  </a:lnTo>
                  <a:lnTo>
                    <a:pt x="29" y="87"/>
                  </a:lnTo>
                  <a:lnTo>
                    <a:pt x="31" y="78"/>
                  </a:lnTo>
                  <a:lnTo>
                    <a:pt x="32" y="68"/>
                  </a:lnTo>
                  <a:lnTo>
                    <a:pt x="38" y="68"/>
                  </a:lnTo>
                  <a:lnTo>
                    <a:pt x="43" y="68"/>
                  </a:lnTo>
                  <a:lnTo>
                    <a:pt x="48" y="68"/>
                  </a:lnTo>
                  <a:lnTo>
                    <a:pt x="53" y="68"/>
                  </a:lnTo>
                  <a:lnTo>
                    <a:pt x="58" y="69"/>
                  </a:lnTo>
                  <a:lnTo>
                    <a:pt x="63" y="70"/>
                  </a:lnTo>
                  <a:lnTo>
                    <a:pt x="68" y="70"/>
                  </a:lnTo>
                  <a:lnTo>
                    <a:pt x="74" y="71"/>
                  </a:lnTo>
                  <a:lnTo>
                    <a:pt x="71" y="81"/>
                  </a:lnTo>
                  <a:lnTo>
                    <a:pt x="70" y="91"/>
                  </a:lnTo>
                  <a:lnTo>
                    <a:pt x="68" y="101"/>
                  </a:lnTo>
                  <a:lnTo>
                    <a:pt x="66" y="111"/>
                  </a:lnTo>
                  <a:lnTo>
                    <a:pt x="91" y="117"/>
                  </a:lnTo>
                  <a:lnTo>
                    <a:pt x="96" y="91"/>
                  </a:lnTo>
                  <a:lnTo>
                    <a:pt x="100" y="63"/>
                  </a:lnTo>
                  <a:lnTo>
                    <a:pt x="100" y="36"/>
                  </a:lnTo>
                  <a:lnTo>
                    <a:pt x="9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6" name="Freeform 20"/>
            <p:cNvSpPr>
              <a:spLocks/>
            </p:cNvSpPr>
            <p:nvPr/>
          </p:nvSpPr>
          <p:spPr bwMode="auto">
            <a:xfrm>
              <a:off x="4498" y="3769"/>
              <a:ext cx="122" cy="137"/>
            </a:xfrm>
            <a:custGeom>
              <a:avLst/>
              <a:gdLst>
                <a:gd name="T0" fmla="*/ 66 w 122"/>
                <a:gd name="T1" fmla="*/ 61 h 137"/>
                <a:gd name="T2" fmla="*/ 122 w 122"/>
                <a:gd name="T3" fmla="*/ 0 h 137"/>
                <a:gd name="T4" fmla="*/ 0 w 122"/>
                <a:gd name="T5" fmla="*/ 102 h 137"/>
                <a:gd name="T6" fmla="*/ 1 w 122"/>
                <a:gd name="T7" fmla="*/ 109 h 137"/>
                <a:gd name="T8" fmla="*/ 3 w 122"/>
                <a:gd name="T9" fmla="*/ 124 h 137"/>
                <a:gd name="T10" fmla="*/ 7 w 122"/>
                <a:gd name="T11" fmla="*/ 136 h 137"/>
                <a:gd name="T12" fmla="*/ 13 w 122"/>
                <a:gd name="T13" fmla="*/ 137 h 137"/>
                <a:gd name="T14" fmla="*/ 15 w 122"/>
                <a:gd name="T15" fmla="*/ 134 h 137"/>
                <a:gd name="T16" fmla="*/ 18 w 122"/>
                <a:gd name="T17" fmla="*/ 128 h 137"/>
                <a:gd name="T18" fmla="*/ 22 w 122"/>
                <a:gd name="T19" fmla="*/ 119 h 137"/>
                <a:gd name="T20" fmla="*/ 28 w 122"/>
                <a:gd name="T21" fmla="*/ 108 h 137"/>
                <a:gd name="T22" fmla="*/ 35 w 122"/>
                <a:gd name="T23" fmla="*/ 96 h 137"/>
                <a:gd name="T24" fmla="*/ 44 w 122"/>
                <a:gd name="T25" fmla="*/ 84 h 137"/>
                <a:gd name="T26" fmla="*/ 54 w 122"/>
                <a:gd name="T27" fmla="*/ 72 h 137"/>
                <a:gd name="T28" fmla="*/ 66 w 122"/>
                <a:gd name="T29" fmla="*/ 6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37">
                  <a:moveTo>
                    <a:pt x="66" y="61"/>
                  </a:moveTo>
                  <a:lnTo>
                    <a:pt x="122" y="0"/>
                  </a:lnTo>
                  <a:lnTo>
                    <a:pt x="0" y="102"/>
                  </a:lnTo>
                  <a:lnTo>
                    <a:pt x="1" y="109"/>
                  </a:lnTo>
                  <a:lnTo>
                    <a:pt x="3" y="124"/>
                  </a:lnTo>
                  <a:lnTo>
                    <a:pt x="7" y="136"/>
                  </a:lnTo>
                  <a:lnTo>
                    <a:pt x="13" y="137"/>
                  </a:lnTo>
                  <a:lnTo>
                    <a:pt x="15" y="134"/>
                  </a:lnTo>
                  <a:lnTo>
                    <a:pt x="18" y="128"/>
                  </a:lnTo>
                  <a:lnTo>
                    <a:pt x="22" y="119"/>
                  </a:lnTo>
                  <a:lnTo>
                    <a:pt x="28" y="108"/>
                  </a:lnTo>
                  <a:lnTo>
                    <a:pt x="35" y="96"/>
                  </a:lnTo>
                  <a:lnTo>
                    <a:pt x="44" y="84"/>
                  </a:lnTo>
                  <a:lnTo>
                    <a:pt x="54" y="72"/>
                  </a:lnTo>
                  <a:lnTo>
                    <a:pt x="6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7" name="Freeform 21"/>
            <p:cNvSpPr>
              <a:spLocks/>
            </p:cNvSpPr>
            <p:nvPr/>
          </p:nvSpPr>
          <p:spPr bwMode="auto">
            <a:xfrm>
              <a:off x="4526" y="3745"/>
              <a:ext cx="134" cy="204"/>
            </a:xfrm>
            <a:custGeom>
              <a:avLst/>
              <a:gdLst>
                <a:gd name="T0" fmla="*/ 94 w 134"/>
                <a:gd name="T1" fmla="*/ 98 h 204"/>
                <a:gd name="T2" fmla="*/ 100 w 134"/>
                <a:gd name="T3" fmla="*/ 80 h 204"/>
                <a:gd name="T4" fmla="*/ 107 w 134"/>
                <a:gd name="T5" fmla="*/ 63 h 204"/>
                <a:gd name="T6" fmla="*/ 113 w 134"/>
                <a:gd name="T7" fmla="*/ 45 h 204"/>
                <a:gd name="T8" fmla="*/ 120 w 134"/>
                <a:gd name="T9" fmla="*/ 31 h 204"/>
                <a:gd name="T10" fmla="*/ 125 w 134"/>
                <a:gd name="T11" fmla="*/ 18 h 204"/>
                <a:gd name="T12" fmla="*/ 130 w 134"/>
                <a:gd name="T13" fmla="*/ 9 h 204"/>
                <a:gd name="T14" fmla="*/ 133 w 134"/>
                <a:gd name="T15" fmla="*/ 2 h 204"/>
                <a:gd name="T16" fmla="*/ 134 w 134"/>
                <a:gd name="T17" fmla="*/ 0 h 204"/>
                <a:gd name="T18" fmla="*/ 0 w 134"/>
                <a:gd name="T19" fmla="*/ 178 h 204"/>
                <a:gd name="T20" fmla="*/ 1 w 134"/>
                <a:gd name="T21" fmla="*/ 178 h 204"/>
                <a:gd name="T22" fmla="*/ 5 w 134"/>
                <a:gd name="T23" fmla="*/ 180 h 204"/>
                <a:gd name="T24" fmla="*/ 11 w 134"/>
                <a:gd name="T25" fmla="*/ 182 h 204"/>
                <a:gd name="T26" fmla="*/ 18 w 134"/>
                <a:gd name="T27" fmla="*/ 185 h 204"/>
                <a:gd name="T28" fmla="*/ 25 w 134"/>
                <a:gd name="T29" fmla="*/ 189 h 204"/>
                <a:gd name="T30" fmla="*/ 30 w 134"/>
                <a:gd name="T31" fmla="*/ 194 h 204"/>
                <a:gd name="T32" fmla="*/ 34 w 134"/>
                <a:gd name="T33" fmla="*/ 198 h 204"/>
                <a:gd name="T34" fmla="*/ 35 w 134"/>
                <a:gd name="T35" fmla="*/ 204 h 204"/>
                <a:gd name="T36" fmla="*/ 38 w 134"/>
                <a:gd name="T37" fmla="*/ 201 h 204"/>
                <a:gd name="T38" fmla="*/ 44 w 134"/>
                <a:gd name="T39" fmla="*/ 191 h 204"/>
                <a:gd name="T40" fmla="*/ 54 w 134"/>
                <a:gd name="T41" fmla="*/ 173 h 204"/>
                <a:gd name="T42" fmla="*/ 65 w 134"/>
                <a:gd name="T43" fmla="*/ 154 h 204"/>
                <a:gd name="T44" fmla="*/ 76 w 134"/>
                <a:gd name="T45" fmla="*/ 134 h 204"/>
                <a:gd name="T46" fmla="*/ 85 w 134"/>
                <a:gd name="T47" fmla="*/ 116 h 204"/>
                <a:gd name="T48" fmla="*/ 92 w 134"/>
                <a:gd name="T49" fmla="*/ 103 h 204"/>
                <a:gd name="T50" fmla="*/ 94 w 134"/>
                <a:gd name="T51" fmla="*/ 9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4" h="204">
                  <a:moveTo>
                    <a:pt x="94" y="98"/>
                  </a:moveTo>
                  <a:lnTo>
                    <a:pt x="100" y="80"/>
                  </a:lnTo>
                  <a:lnTo>
                    <a:pt x="107" y="63"/>
                  </a:lnTo>
                  <a:lnTo>
                    <a:pt x="113" y="45"/>
                  </a:lnTo>
                  <a:lnTo>
                    <a:pt x="120" y="31"/>
                  </a:lnTo>
                  <a:lnTo>
                    <a:pt x="125" y="18"/>
                  </a:lnTo>
                  <a:lnTo>
                    <a:pt x="130" y="9"/>
                  </a:lnTo>
                  <a:lnTo>
                    <a:pt x="133" y="2"/>
                  </a:lnTo>
                  <a:lnTo>
                    <a:pt x="134" y="0"/>
                  </a:lnTo>
                  <a:lnTo>
                    <a:pt x="0" y="178"/>
                  </a:lnTo>
                  <a:lnTo>
                    <a:pt x="1" y="178"/>
                  </a:lnTo>
                  <a:lnTo>
                    <a:pt x="5" y="180"/>
                  </a:lnTo>
                  <a:lnTo>
                    <a:pt x="11" y="182"/>
                  </a:lnTo>
                  <a:lnTo>
                    <a:pt x="18" y="185"/>
                  </a:lnTo>
                  <a:lnTo>
                    <a:pt x="25" y="189"/>
                  </a:lnTo>
                  <a:lnTo>
                    <a:pt x="30" y="194"/>
                  </a:lnTo>
                  <a:lnTo>
                    <a:pt x="34" y="198"/>
                  </a:lnTo>
                  <a:lnTo>
                    <a:pt x="35" y="204"/>
                  </a:lnTo>
                  <a:lnTo>
                    <a:pt x="38" y="201"/>
                  </a:lnTo>
                  <a:lnTo>
                    <a:pt x="44" y="191"/>
                  </a:lnTo>
                  <a:lnTo>
                    <a:pt x="54" y="173"/>
                  </a:lnTo>
                  <a:lnTo>
                    <a:pt x="65" y="154"/>
                  </a:lnTo>
                  <a:lnTo>
                    <a:pt x="76" y="134"/>
                  </a:lnTo>
                  <a:lnTo>
                    <a:pt x="85" y="116"/>
                  </a:lnTo>
                  <a:lnTo>
                    <a:pt x="92" y="103"/>
                  </a:lnTo>
                  <a:lnTo>
                    <a:pt x="94"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8" name="Freeform 22"/>
            <p:cNvSpPr>
              <a:spLocks/>
            </p:cNvSpPr>
            <p:nvPr/>
          </p:nvSpPr>
          <p:spPr bwMode="auto">
            <a:xfrm>
              <a:off x="4255" y="3868"/>
              <a:ext cx="110" cy="231"/>
            </a:xfrm>
            <a:custGeom>
              <a:avLst/>
              <a:gdLst>
                <a:gd name="T0" fmla="*/ 0 w 110"/>
                <a:gd name="T1" fmla="*/ 0 h 231"/>
                <a:gd name="T2" fmla="*/ 1 w 110"/>
                <a:gd name="T3" fmla="*/ 6 h 231"/>
                <a:gd name="T4" fmla="*/ 4 w 110"/>
                <a:gd name="T5" fmla="*/ 19 h 231"/>
                <a:gd name="T6" fmla="*/ 9 w 110"/>
                <a:gd name="T7" fmla="*/ 39 h 231"/>
                <a:gd name="T8" fmla="*/ 15 w 110"/>
                <a:gd name="T9" fmla="*/ 63 h 231"/>
                <a:gd name="T10" fmla="*/ 20 w 110"/>
                <a:gd name="T11" fmla="*/ 88 h 231"/>
                <a:gd name="T12" fmla="*/ 26 w 110"/>
                <a:gd name="T13" fmla="*/ 112 h 231"/>
                <a:gd name="T14" fmla="*/ 30 w 110"/>
                <a:gd name="T15" fmla="*/ 131 h 231"/>
                <a:gd name="T16" fmla="*/ 32 w 110"/>
                <a:gd name="T17" fmla="*/ 146 h 231"/>
                <a:gd name="T18" fmla="*/ 36 w 110"/>
                <a:gd name="T19" fmla="*/ 157 h 231"/>
                <a:gd name="T20" fmla="*/ 44 w 110"/>
                <a:gd name="T21" fmla="*/ 170 h 231"/>
                <a:gd name="T22" fmla="*/ 55 w 110"/>
                <a:gd name="T23" fmla="*/ 185 h 231"/>
                <a:gd name="T24" fmla="*/ 68 w 110"/>
                <a:gd name="T25" fmla="*/ 199 h 231"/>
                <a:gd name="T26" fmla="*/ 80 w 110"/>
                <a:gd name="T27" fmla="*/ 212 h 231"/>
                <a:gd name="T28" fmla="*/ 93 w 110"/>
                <a:gd name="T29" fmla="*/ 221 h 231"/>
                <a:gd name="T30" fmla="*/ 103 w 110"/>
                <a:gd name="T31" fmla="*/ 229 h 231"/>
                <a:gd name="T32" fmla="*/ 109 w 110"/>
                <a:gd name="T33" fmla="*/ 231 h 231"/>
                <a:gd name="T34" fmla="*/ 110 w 110"/>
                <a:gd name="T35" fmla="*/ 228 h 231"/>
                <a:gd name="T36" fmla="*/ 107 w 110"/>
                <a:gd name="T37" fmla="*/ 218 h 231"/>
                <a:gd name="T38" fmla="*/ 100 w 110"/>
                <a:gd name="T39" fmla="*/ 204 h 231"/>
                <a:gd name="T40" fmla="*/ 90 w 110"/>
                <a:gd name="T41" fmla="*/ 187 h 231"/>
                <a:gd name="T42" fmla="*/ 79 w 110"/>
                <a:gd name="T43" fmla="*/ 167 h 231"/>
                <a:gd name="T44" fmla="*/ 68 w 110"/>
                <a:gd name="T45" fmla="*/ 147 h 231"/>
                <a:gd name="T46" fmla="*/ 61 w 110"/>
                <a:gd name="T47" fmla="*/ 126 h 231"/>
                <a:gd name="T48" fmla="*/ 55 w 110"/>
                <a:gd name="T49" fmla="*/ 108 h 231"/>
                <a:gd name="T50" fmla="*/ 51 w 110"/>
                <a:gd name="T51" fmla="*/ 89 h 231"/>
                <a:gd name="T52" fmla="*/ 43 w 110"/>
                <a:gd name="T53" fmla="*/ 71 h 231"/>
                <a:gd name="T54" fmla="*/ 35 w 110"/>
                <a:gd name="T55" fmla="*/ 53 h 231"/>
                <a:gd name="T56" fmla="*/ 25 w 110"/>
                <a:gd name="T57" fmla="*/ 36 h 231"/>
                <a:gd name="T58" fmla="*/ 15 w 110"/>
                <a:gd name="T59" fmla="*/ 22 h 231"/>
                <a:gd name="T60" fmla="*/ 7 w 110"/>
                <a:gd name="T61" fmla="*/ 10 h 231"/>
                <a:gd name="T62" fmla="*/ 2 w 110"/>
                <a:gd name="T63" fmla="*/ 3 h 231"/>
                <a:gd name="T64" fmla="*/ 0 w 110"/>
                <a:gd name="T65"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231">
                  <a:moveTo>
                    <a:pt x="0" y="0"/>
                  </a:moveTo>
                  <a:lnTo>
                    <a:pt x="1" y="6"/>
                  </a:lnTo>
                  <a:lnTo>
                    <a:pt x="4" y="19"/>
                  </a:lnTo>
                  <a:lnTo>
                    <a:pt x="9" y="39"/>
                  </a:lnTo>
                  <a:lnTo>
                    <a:pt x="15" y="63"/>
                  </a:lnTo>
                  <a:lnTo>
                    <a:pt x="20" y="88"/>
                  </a:lnTo>
                  <a:lnTo>
                    <a:pt x="26" y="112"/>
                  </a:lnTo>
                  <a:lnTo>
                    <a:pt x="30" y="131"/>
                  </a:lnTo>
                  <a:lnTo>
                    <a:pt x="32" y="146"/>
                  </a:lnTo>
                  <a:lnTo>
                    <a:pt x="36" y="157"/>
                  </a:lnTo>
                  <a:lnTo>
                    <a:pt x="44" y="170"/>
                  </a:lnTo>
                  <a:lnTo>
                    <a:pt x="55" y="185"/>
                  </a:lnTo>
                  <a:lnTo>
                    <a:pt x="68" y="199"/>
                  </a:lnTo>
                  <a:lnTo>
                    <a:pt x="80" y="212"/>
                  </a:lnTo>
                  <a:lnTo>
                    <a:pt x="93" y="221"/>
                  </a:lnTo>
                  <a:lnTo>
                    <a:pt x="103" y="229"/>
                  </a:lnTo>
                  <a:lnTo>
                    <a:pt x="109" y="231"/>
                  </a:lnTo>
                  <a:lnTo>
                    <a:pt x="110" y="228"/>
                  </a:lnTo>
                  <a:lnTo>
                    <a:pt x="107" y="218"/>
                  </a:lnTo>
                  <a:lnTo>
                    <a:pt x="100" y="204"/>
                  </a:lnTo>
                  <a:lnTo>
                    <a:pt x="90" y="187"/>
                  </a:lnTo>
                  <a:lnTo>
                    <a:pt x="79" y="167"/>
                  </a:lnTo>
                  <a:lnTo>
                    <a:pt x="68" y="147"/>
                  </a:lnTo>
                  <a:lnTo>
                    <a:pt x="61" y="126"/>
                  </a:lnTo>
                  <a:lnTo>
                    <a:pt x="55" y="108"/>
                  </a:lnTo>
                  <a:lnTo>
                    <a:pt x="51" y="89"/>
                  </a:lnTo>
                  <a:lnTo>
                    <a:pt x="43" y="71"/>
                  </a:lnTo>
                  <a:lnTo>
                    <a:pt x="35" y="53"/>
                  </a:lnTo>
                  <a:lnTo>
                    <a:pt x="25" y="36"/>
                  </a:lnTo>
                  <a:lnTo>
                    <a:pt x="15" y="22"/>
                  </a:lnTo>
                  <a:lnTo>
                    <a:pt x="7" y="10"/>
                  </a:lnTo>
                  <a:lnTo>
                    <a:pt x="2"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9" name="Freeform 23"/>
            <p:cNvSpPr>
              <a:spLocks/>
            </p:cNvSpPr>
            <p:nvPr/>
          </p:nvSpPr>
          <p:spPr bwMode="auto">
            <a:xfrm>
              <a:off x="4365" y="3868"/>
              <a:ext cx="102" cy="217"/>
            </a:xfrm>
            <a:custGeom>
              <a:avLst/>
              <a:gdLst>
                <a:gd name="T0" fmla="*/ 0 w 102"/>
                <a:gd name="T1" fmla="*/ 0 h 217"/>
                <a:gd name="T2" fmla="*/ 4 w 102"/>
                <a:gd name="T3" fmla="*/ 17 h 217"/>
                <a:gd name="T4" fmla="*/ 10 w 102"/>
                <a:gd name="T5" fmla="*/ 56 h 217"/>
                <a:gd name="T6" fmla="*/ 18 w 102"/>
                <a:gd name="T7" fmla="*/ 100 h 217"/>
                <a:gd name="T8" fmla="*/ 24 w 102"/>
                <a:gd name="T9" fmla="*/ 131 h 217"/>
                <a:gd name="T10" fmla="*/ 31 w 102"/>
                <a:gd name="T11" fmla="*/ 153 h 217"/>
                <a:gd name="T12" fmla="*/ 40 w 102"/>
                <a:gd name="T13" fmla="*/ 172 h 217"/>
                <a:gd name="T14" fmla="*/ 51 w 102"/>
                <a:gd name="T15" fmla="*/ 186 h 217"/>
                <a:gd name="T16" fmla="*/ 63 w 102"/>
                <a:gd name="T17" fmla="*/ 198 h 217"/>
                <a:gd name="T18" fmla="*/ 75 w 102"/>
                <a:gd name="T19" fmla="*/ 206 h 217"/>
                <a:gd name="T20" fmla="*/ 86 w 102"/>
                <a:gd name="T21" fmla="*/ 213 h 217"/>
                <a:gd name="T22" fmla="*/ 95 w 102"/>
                <a:gd name="T23" fmla="*/ 216 h 217"/>
                <a:gd name="T24" fmla="*/ 101 w 102"/>
                <a:gd name="T25" fmla="*/ 217 h 217"/>
                <a:gd name="T26" fmla="*/ 102 w 102"/>
                <a:gd name="T27" fmla="*/ 214 h 217"/>
                <a:gd name="T28" fmla="*/ 99 w 102"/>
                <a:gd name="T29" fmla="*/ 204 h 217"/>
                <a:gd name="T30" fmla="*/ 91 w 102"/>
                <a:gd name="T31" fmla="*/ 190 h 217"/>
                <a:gd name="T32" fmla="*/ 82 w 102"/>
                <a:gd name="T33" fmla="*/ 173 h 217"/>
                <a:gd name="T34" fmla="*/ 71 w 102"/>
                <a:gd name="T35" fmla="*/ 152 h 217"/>
                <a:gd name="T36" fmla="*/ 60 w 102"/>
                <a:gd name="T37" fmla="*/ 131 h 217"/>
                <a:gd name="T38" fmla="*/ 52 w 102"/>
                <a:gd name="T39" fmla="*/ 111 h 217"/>
                <a:gd name="T40" fmla="*/ 47 w 102"/>
                <a:gd name="T41" fmla="*/ 92 h 217"/>
                <a:gd name="T42" fmla="*/ 43 w 102"/>
                <a:gd name="T43" fmla="*/ 75 h 217"/>
                <a:gd name="T44" fmla="*/ 36 w 102"/>
                <a:gd name="T45" fmla="*/ 59 h 217"/>
                <a:gd name="T46" fmla="*/ 29 w 102"/>
                <a:gd name="T47" fmla="*/ 43 h 217"/>
                <a:gd name="T48" fmla="*/ 21 w 102"/>
                <a:gd name="T49" fmla="*/ 29 h 217"/>
                <a:gd name="T50" fmla="*/ 13 w 102"/>
                <a:gd name="T51" fmla="*/ 18 h 217"/>
                <a:gd name="T52" fmla="*/ 7 w 102"/>
                <a:gd name="T53" fmla="*/ 8 h 217"/>
                <a:gd name="T54" fmla="*/ 3 w 102"/>
                <a:gd name="T55" fmla="*/ 3 h 217"/>
                <a:gd name="T56" fmla="*/ 0 w 102"/>
                <a:gd name="T5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217">
                  <a:moveTo>
                    <a:pt x="0" y="0"/>
                  </a:moveTo>
                  <a:lnTo>
                    <a:pt x="4" y="17"/>
                  </a:lnTo>
                  <a:lnTo>
                    <a:pt x="10" y="56"/>
                  </a:lnTo>
                  <a:lnTo>
                    <a:pt x="18" y="100"/>
                  </a:lnTo>
                  <a:lnTo>
                    <a:pt x="24" y="131"/>
                  </a:lnTo>
                  <a:lnTo>
                    <a:pt x="31" y="153"/>
                  </a:lnTo>
                  <a:lnTo>
                    <a:pt x="40" y="172"/>
                  </a:lnTo>
                  <a:lnTo>
                    <a:pt x="51" y="186"/>
                  </a:lnTo>
                  <a:lnTo>
                    <a:pt x="63" y="198"/>
                  </a:lnTo>
                  <a:lnTo>
                    <a:pt x="75" y="206"/>
                  </a:lnTo>
                  <a:lnTo>
                    <a:pt x="86" y="213"/>
                  </a:lnTo>
                  <a:lnTo>
                    <a:pt x="95" y="216"/>
                  </a:lnTo>
                  <a:lnTo>
                    <a:pt x="101" y="217"/>
                  </a:lnTo>
                  <a:lnTo>
                    <a:pt x="102" y="214"/>
                  </a:lnTo>
                  <a:lnTo>
                    <a:pt x="99" y="204"/>
                  </a:lnTo>
                  <a:lnTo>
                    <a:pt x="91" y="190"/>
                  </a:lnTo>
                  <a:lnTo>
                    <a:pt x="82" y="173"/>
                  </a:lnTo>
                  <a:lnTo>
                    <a:pt x="71" y="152"/>
                  </a:lnTo>
                  <a:lnTo>
                    <a:pt x="60" y="131"/>
                  </a:lnTo>
                  <a:lnTo>
                    <a:pt x="52" y="111"/>
                  </a:lnTo>
                  <a:lnTo>
                    <a:pt x="47" y="92"/>
                  </a:lnTo>
                  <a:lnTo>
                    <a:pt x="43" y="75"/>
                  </a:lnTo>
                  <a:lnTo>
                    <a:pt x="36" y="59"/>
                  </a:lnTo>
                  <a:lnTo>
                    <a:pt x="29" y="43"/>
                  </a:lnTo>
                  <a:lnTo>
                    <a:pt x="21" y="29"/>
                  </a:lnTo>
                  <a:lnTo>
                    <a:pt x="13" y="18"/>
                  </a:lnTo>
                  <a:lnTo>
                    <a:pt x="7" y="8"/>
                  </a:lnTo>
                  <a:lnTo>
                    <a:pt x="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80" name="Freeform 24"/>
            <p:cNvSpPr>
              <a:spLocks/>
            </p:cNvSpPr>
            <p:nvPr/>
          </p:nvSpPr>
          <p:spPr bwMode="auto">
            <a:xfrm>
              <a:off x="4672" y="3679"/>
              <a:ext cx="178" cy="122"/>
            </a:xfrm>
            <a:custGeom>
              <a:avLst/>
              <a:gdLst>
                <a:gd name="T0" fmla="*/ 165 w 178"/>
                <a:gd name="T1" fmla="*/ 91 h 122"/>
                <a:gd name="T2" fmla="*/ 154 w 178"/>
                <a:gd name="T3" fmla="*/ 80 h 122"/>
                <a:gd name="T4" fmla="*/ 143 w 178"/>
                <a:gd name="T5" fmla="*/ 71 h 122"/>
                <a:gd name="T6" fmla="*/ 133 w 178"/>
                <a:gd name="T7" fmla="*/ 65 h 122"/>
                <a:gd name="T8" fmla="*/ 122 w 178"/>
                <a:gd name="T9" fmla="*/ 62 h 122"/>
                <a:gd name="T10" fmla="*/ 105 w 178"/>
                <a:gd name="T11" fmla="*/ 53 h 122"/>
                <a:gd name="T12" fmla="*/ 95 w 178"/>
                <a:gd name="T13" fmla="*/ 44 h 122"/>
                <a:gd name="T14" fmla="*/ 86 w 178"/>
                <a:gd name="T15" fmla="*/ 33 h 122"/>
                <a:gd name="T16" fmla="*/ 74 w 178"/>
                <a:gd name="T17" fmla="*/ 20 h 122"/>
                <a:gd name="T18" fmla="*/ 63 w 178"/>
                <a:gd name="T19" fmla="*/ 10 h 122"/>
                <a:gd name="T20" fmla="*/ 55 w 178"/>
                <a:gd name="T21" fmla="*/ 4 h 122"/>
                <a:gd name="T22" fmla="*/ 45 w 178"/>
                <a:gd name="T23" fmla="*/ 1 h 122"/>
                <a:gd name="T24" fmla="*/ 36 w 178"/>
                <a:gd name="T25" fmla="*/ 0 h 122"/>
                <a:gd name="T26" fmla="*/ 27 w 178"/>
                <a:gd name="T27" fmla="*/ 1 h 122"/>
                <a:gd name="T28" fmla="*/ 14 w 178"/>
                <a:gd name="T29" fmla="*/ 13 h 122"/>
                <a:gd name="T30" fmla="*/ 2 w 178"/>
                <a:gd name="T31" fmla="*/ 36 h 122"/>
                <a:gd name="T32" fmla="*/ 1 w 178"/>
                <a:gd name="T33" fmla="*/ 40 h 122"/>
                <a:gd name="T34" fmla="*/ 10 w 178"/>
                <a:gd name="T35" fmla="*/ 42 h 122"/>
                <a:gd name="T36" fmla="*/ 22 w 178"/>
                <a:gd name="T37" fmla="*/ 43 h 122"/>
                <a:gd name="T38" fmla="*/ 29 w 178"/>
                <a:gd name="T39" fmla="*/ 45 h 122"/>
                <a:gd name="T40" fmla="*/ 39 w 178"/>
                <a:gd name="T41" fmla="*/ 52 h 122"/>
                <a:gd name="T42" fmla="*/ 52 w 178"/>
                <a:gd name="T43" fmla="*/ 71 h 122"/>
                <a:gd name="T44" fmla="*/ 60 w 178"/>
                <a:gd name="T45" fmla="*/ 88 h 122"/>
                <a:gd name="T46" fmla="*/ 67 w 178"/>
                <a:gd name="T47" fmla="*/ 86 h 122"/>
                <a:gd name="T48" fmla="*/ 83 w 178"/>
                <a:gd name="T49" fmla="*/ 89 h 122"/>
                <a:gd name="T50" fmla="*/ 96 w 178"/>
                <a:gd name="T51" fmla="*/ 94 h 122"/>
                <a:gd name="T52" fmla="*/ 110 w 178"/>
                <a:gd name="T53" fmla="*/ 99 h 122"/>
                <a:gd name="T54" fmla="*/ 123 w 178"/>
                <a:gd name="T55" fmla="*/ 105 h 122"/>
                <a:gd name="T56" fmla="*/ 132 w 178"/>
                <a:gd name="T57" fmla="*/ 110 h 122"/>
                <a:gd name="T58" fmla="*/ 149 w 178"/>
                <a:gd name="T59" fmla="*/ 119 h 122"/>
                <a:gd name="T60" fmla="*/ 162 w 178"/>
                <a:gd name="T61" fmla="*/ 122 h 122"/>
                <a:gd name="T62" fmla="*/ 170 w 178"/>
                <a:gd name="T63" fmla="*/ 122 h 122"/>
                <a:gd name="T64" fmla="*/ 178 w 178"/>
                <a:gd name="T65" fmla="*/ 116 h 122"/>
                <a:gd name="T66" fmla="*/ 174 w 178"/>
                <a:gd name="T67" fmla="*/ 106 h 122"/>
                <a:gd name="T68" fmla="*/ 169 w 178"/>
                <a:gd name="T69" fmla="*/ 9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22">
                  <a:moveTo>
                    <a:pt x="169" y="96"/>
                  </a:moveTo>
                  <a:lnTo>
                    <a:pt x="165" y="91"/>
                  </a:lnTo>
                  <a:lnTo>
                    <a:pt x="159" y="85"/>
                  </a:lnTo>
                  <a:lnTo>
                    <a:pt x="154" y="80"/>
                  </a:lnTo>
                  <a:lnTo>
                    <a:pt x="148" y="75"/>
                  </a:lnTo>
                  <a:lnTo>
                    <a:pt x="143" y="71"/>
                  </a:lnTo>
                  <a:lnTo>
                    <a:pt x="138" y="67"/>
                  </a:lnTo>
                  <a:lnTo>
                    <a:pt x="133" y="65"/>
                  </a:lnTo>
                  <a:lnTo>
                    <a:pt x="130" y="64"/>
                  </a:lnTo>
                  <a:lnTo>
                    <a:pt x="122" y="62"/>
                  </a:lnTo>
                  <a:lnTo>
                    <a:pt x="113" y="57"/>
                  </a:lnTo>
                  <a:lnTo>
                    <a:pt x="105" y="53"/>
                  </a:lnTo>
                  <a:lnTo>
                    <a:pt x="99" y="47"/>
                  </a:lnTo>
                  <a:lnTo>
                    <a:pt x="95" y="44"/>
                  </a:lnTo>
                  <a:lnTo>
                    <a:pt x="91" y="39"/>
                  </a:lnTo>
                  <a:lnTo>
                    <a:pt x="86" y="33"/>
                  </a:lnTo>
                  <a:lnTo>
                    <a:pt x="80" y="27"/>
                  </a:lnTo>
                  <a:lnTo>
                    <a:pt x="74" y="20"/>
                  </a:lnTo>
                  <a:lnTo>
                    <a:pt x="67" y="15"/>
                  </a:lnTo>
                  <a:lnTo>
                    <a:pt x="63" y="10"/>
                  </a:lnTo>
                  <a:lnTo>
                    <a:pt x="58" y="6"/>
                  </a:lnTo>
                  <a:lnTo>
                    <a:pt x="55" y="4"/>
                  </a:lnTo>
                  <a:lnTo>
                    <a:pt x="51" y="3"/>
                  </a:lnTo>
                  <a:lnTo>
                    <a:pt x="45" y="1"/>
                  </a:lnTo>
                  <a:lnTo>
                    <a:pt x="41" y="0"/>
                  </a:lnTo>
                  <a:lnTo>
                    <a:pt x="36" y="0"/>
                  </a:lnTo>
                  <a:lnTo>
                    <a:pt x="31" y="0"/>
                  </a:lnTo>
                  <a:lnTo>
                    <a:pt x="27" y="1"/>
                  </a:lnTo>
                  <a:lnTo>
                    <a:pt x="24" y="2"/>
                  </a:lnTo>
                  <a:lnTo>
                    <a:pt x="14" y="13"/>
                  </a:lnTo>
                  <a:lnTo>
                    <a:pt x="6" y="25"/>
                  </a:lnTo>
                  <a:lnTo>
                    <a:pt x="2" y="36"/>
                  </a:lnTo>
                  <a:lnTo>
                    <a:pt x="0" y="40"/>
                  </a:lnTo>
                  <a:lnTo>
                    <a:pt x="1" y="40"/>
                  </a:lnTo>
                  <a:lnTo>
                    <a:pt x="5" y="41"/>
                  </a:lnTo>
                  <a:lnTo>
                    <a:pt x="10" y="42"/>
                  </a:lnTo>
                  <a:lnTo>
                    <a:pt x="16" y="42"/>
                  </a:lnTo>
                  <a:lnTo>
                    <a:pt x="22" y="43"/>
                  </a:lnTo>
                  <a:lnTo>
                    <a:pt x="26" y="44"/>
                  </a:lnTo>
                  <a:lnTo>
                    <a:pt x="29" y="45"/>
                  </a:lnTo>
                  <a:lnTo>
                    <a:pt x="30" y="45"/>
                  </a:lnTo>
                  <a:lnTo>
                    <a:pt x="39" y="52"/>
                  </a:lnTo>
                  <a:lnTo>
                    <a:pt x="47" y="63"/>
                  </a:lnTo>
                  <a:lnTo>
                    <a:pt x="52" y="71"/>
                  </a:lnTo>
                  <a:lnTo>
                    <a:pt x="54" y="76"/>
                  </a:lnTo>
                  <a:lnTo>
                    <a:pt x="60" y="88"/>
                  </a:lnTo>
                  <a:lnTo>
                    <a:pt x="62" y="86"/>
                  </a:lnTo>
                  <a:lnTo>
                    <a:pt x="67" y="86"/>
                  </a:lnTo>
                  <a:lnTo>
                    <a:pt x="75" y="86"/>
                  </a:lnTo>
                  <a:lnTo>
                    <a:pt x="83" y="89"/>
                  </a:lnTo>
                  <a:lnTo>
                    <a:pt x="89" y="91"/>
                  </a:lnTo>
                  <a:lnTo>
                    <a:pt x="96" y="94"/>
                  </a:lnTo>
                  <a:lnTo>
                    <a:pt x="103" y="96"/>
                  </a:lnTo>
                  <a:lnTo>
                    <a:pt x="110" y="99"/>
                  </a:lnTo>
                  <a:lnTo>
                    <a:pt x="118" y="102"/>
                  </a:lnTo>
                  <a:lnTo>
                    <a:pt x="123" y="105"/>
                  </a:lnTo>
                  <a:lnTo>
                    <a:pt x="129" y="107"/>
                  </a:lnTo>
                  <a:lnTo>
                    <a:pt x="132" y="110"/>
                  </a:lnTo>
                  <a:lnTo>
                    <a:pt x="139" y="116"/>
                  </a:lnTo>
                  <a:lnTo>
                    <a:pt x="149" y="119"/>
                  </a:lnTo>
                  <a:lnTo>
                    <a:pt x="158" y="121"/>
                  </a:lnTo>
                  <a:lnTo>
                    <a:pt x="162" y="122"/>
                  </a:lnTo>
                  <a:lnTo>
                    <a:pt x="165" y="122"/>
                  </a:lnTo>
                  <a:lnTo>
                    <a:pt x="170" y="122"/>
                  </a:lnTo>
                  <a:lnTo>
                    <a:pt x="174" y="120"/>
                  </a:lnTo>
                  <a:lnTo>
                    <a:pt x="178" y="116"/>
                  </a:lnTo>
                  <a:lnTo>
                    <a:pt x="177" y="111"/>
                  </a:lnTo>
                  <a:lnTo>
                    <a:pt x="174" y="106"/>
                  </a:lnTo>
                  <a:lnTo>
                    <a:pt x="172" y="101"/>
                  </a:lnTo>
                  <a:lnTo>
                    <a:pt x="169"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81" name="Freeform 25"/>
            <p:cNvSpPr>
              <a:spLocks/>
            </p:cNvSpPr>
            <p:nvPr/>
          </p:nvSpPr>
          <p:spPr bwMode="auto">
            <a:xfrm>
              <a:off x="4710" y="3799"/>
              <a:ext cx="88" cy="34"/>
            </a:xfrm>
            <a:custGeom>
              <a:avLst/>
              <a:gdLst>
                <a:gd name="T0" fmla="*/ 0 w 88"/>
                <a:gd name="T1" fmla="*/ 0 h 34"/>
                <a:gd name="T2" fmla="*/ 33 w 88"/>
                <a:gd name="T3" fmla="*/ 13 h 34"/>
                <a:gd name="T4" fmla="*/ 65 w 88"/>
                <a:gd name="T5" fmla="*/ 34 h 34"/>
                <a:gd name="T6" fmla="*/ 88 w 88"/>
                <a:gd name="T7" fmla="*/ 29 h 34"/>
                <a:gd name="T8" fmla="*/ 50 w 88"/>
                <a:gd name="T9" fmla="*/ 16 h 34"/>
                <a:gd name="T10" fmla="*/ 24 w 88"/>
                <a:gd name="T11" fmla="*/ 3 h 34"/>
                <a:gd name="T12" fmla="*/ 0 w 8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88" h="34">
                  <a:moveTo>
                    <a:pt x="0" y="0"/>
                  </a:moveTo>
                  <a:lnTo>
                    <a:pt x="33" y="13"/>
                  </a:lnTo>
                  <a:lnTo>
                    <a:pt x="65" y="34"/>
                  </a:lnTo>
                  <a:lnTo>
                    <a:pt x="88" y="29"/>
                  </a:lnTo>
                  <a:lnTo>
                    <a:pt x="50" y="16"/>
                  </a:lnTo>
                  <a:lnTo>
                    <a:pt x="24"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8" name="Slide Number Placeholder 3"/>
          <p:cNvSpPr>
            <a:spLocks noGrp="1"/>
          </p:cNvSpPr>
          <p:nvPr>
            <p:ph type="sldNum" sz="quarter" idx="10"/>
          </p:nvPr>
        </p:nvSpPr>
        <p:spPr/>
        <p:txBody>
          <a:bodyPr/>
          <a:lstStyle/>
          <a:p>
            <a:fld id="{B8031788-F4C6-48B3-8A8D-C4B825874EB7}" type="slidenum">
              <a:rPr lang="en-US"/>
              <a:pPr/>
              <a:t>13</a:t>
            </a:fld>
            <a:endParaRPr lang="en-US"/>
          </a:p>
        </p:txBody>
      </p:sp>
      <p:sp>
        <p:nvSpPr>
          <p:cNvPr id="46082" name="Rectangle 2"/>
          <p:cNvSpPr>
            <a:spLocks noGrp="1" noChangeArrowheads="1"/>
          </p:cNvSpPr>
          <p:nvPr>
            <p:ph type="title"/>
          </p:nvPr>
        </p:nvSpPr>
        <p:spPr/>
        <p:txBody>
          <a:bodyPr/>
          <a:lstStyle/>
          <a:p>
            <a:r>
              <a:rPr lang="en-US">
                <a:solidFill>
                  <a:schemeClr val="bg2"/>
                </a:solidFill>
              </a:rPr>
              <a:t>Things That Are Done At School</a:t>
            </a:r>
          </a:p>
        </p:txBody>
      </p:sp>
      <p:sp>
        <p:nvSpPr>
          <p:cNvPr id="46083" name="Rectangle 3"/>
          <p:cNvSpPr>
            <a:spLocks noGrp="1" noChangeArrowheads="1"/>
          </p:cNvSpPr>
          <p:nvPr>
            <p:ph type="body" idx="1"/>
          </p:nvPr>
        </p:nvSpPr>
        <p:spPr>
          <a:xfrm>
            <a:off x="457200" y="1600200"/>
            <a:ext cx="8229600" cy="4724400"/>
          </a:xfrm>
        </p:spPr>
        <p:txBody>
          <a:bodyPr/>
          <a:lstStyle/>
          <a:p>
            <a:r>
              <a:rPr lang="en-US">
                <a:solidFill>
                  <a:schemeClr val="bg2"/>
                </a:solidFill>
              </a:rPr>
              <a:t>Homework assistant (8:00 every morning)</a:t>
            </a:r>
          </a:p>
          <a:p>
            <a:r>
              <a:rPr lang="en-US">
                <a:solidFill>
                  <a:schemeClr val="bg2"/>
                </a:solidFill>
              </a:rPr>
              <a:t>Story Mom</a:t>
            </a:r>
          </a:p>
          <a:p>
            <a:r>
              <a:rPr lang="en-US">
                <a:solidFill>
                  <a:schemeClr val="bg2"/>
                </a:solidFill>
              </a:rPr>
              <a:t>Listening to children read.</a:t>
            </a:r>
          </a:p>
          <a:p>
            <a:r>
              <a:rPr lang="en-US">
                <a:solidFill>
                  <a:schemeClr val="bg2"/>
                </a:solidFill>
              </a:rPr>
              <a:t>Sharing talents or interests                     (as arranged with teacher)</a:t>
            </a:r>
          </a:p>
          <a:p>
            <a:r>
              <a:rPr lang="en-US">
                <a:solidFill>
                  <a:schemeClr val="bg2"/>
                </a:solidFill>
              </a:rPr>
              <a:t>Copying and laminating</a:t>
            </a:r>
          </a:p>
          <a:p>
            <a:pPr>
              <a:buFontTx/>
              <a:buNone/>
            </a:pPr>
            <a:endParaRPr lang="en-US">
              <a:solidFill>
                <a:schemeClr val="bg2"/>
              </a:solidFill>
            </a:endParaRPr>
          </a:p>
        </p:txBody>
      </p:sp>
      <p:grpSp>
        <p:nvGrpSpPr>
          <p:cNvPr id="46084" name="Group 4"/>
          <p:cNvGrpSpPr>
            <a:grpSpLocks noChangeAspect="1"/>
          </p:cNvGrpSpPr>
          <p:nvPr/>
        </p:nvGrpSpPr>
        <p:grpSpPr bwMode="auto">
          <a:xfrm rot="-1143793">
            <a:off x="5943600" y="3810000"/>
            <a:ext cx="3425825" cy="2833688"/>
            <a:chOff x="3360" y="2352"/>
            <a:chExt cx="2158" cy="1785"/>
          </a:xfrm>
        </p:grpSpPr>
        <p:sp>
          <p:nvSpPr>
            <p:cNvPr id="46085" name="AutoShape 5"/>
            <p:cNvSpPr>
              <a:spLocks noChangeAspect="1" noChangeArrowheads="1" noTextEdit="1"/>
            </p:cNvSpPr>
            <p:nvPr/>
          </p:nvSpPr>
          <p:spPr bwMode="auto">
            <a:xfrm>
              <a:off x="3360" y="2352"/>
              <a:ext cx="2158" cy="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86" name="Rectangle 6"/>
            <p:cNvSpPr>
              <a:spLocks noChangeArrowheads="1"/>
            </p:cNvSpPr>
            <p:nvPr/>
          </p:nvSpPr>
          <p:spPr bwMode="auto">
            <a:xfrm>
              <a:off x="3597" y="2495"/>
              <a:ext cx="1544" cy="154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87" name="Freeform 7"/>
            <p:cNvSpPr>
              <a:spLocks/>
            </p:cNvSpPr>
            <p:nvPr/>
          </p:nvSpPr>
          <p:spPr bwMode="auto">
            <a:xfrm>
              <a:off x="3360" y="2352"/>
              <a:ext cx="2158" cy="1772"/>
            </a:xfrm>
            <a:custGeom>
              <a:avLst/>
              <a:gdLst>
                <a:gd name="T0" fmla="*/ 2046 w 2158"/>
                <a:gd name="T1" fmla="*/ 343 h 1772"/>
                <a:gd name="T2" fmla="*/ 2013 w 2158"/>
                <a:gd name="T3" fmla="*/ 276 h 1772"/>
                <a:gd name="T4" fmla="*/ 2005 w 2158"/>
                <a:gd name="T5" fmla="*/ 222 h 1772"/>
                <a:gd name="T6" fmla="*/ 1993 w 2158"/>
                <a:gd name="T7" fmla="*/ 208 h 1772"/>
                <a:gd name="T8" fmla="*/ 1897 w 2158"/>
                <a:gd name="T9" fmla="*/ 205 h 1772"/>
                <a:gd name="T10" fmla="*/ 1850 w 2158"/>
                <a:gd name="T11" fmla="*/ 269 h 1772"/>
                <a:gd name="T12" fmla="*/ 1807 w 2158"/>
                <a:gd name="T13" fmla="*/ 227 h 1772"/>
                <a:gd name="T14" fmla="*/ 1744 w 2158"/>
                <a:gd name="T15" fmla="*/ 271 h 1772"/>
                <a:gd name="T16" fmla="*/ 1700 w 2158"/>
                <a:gd name="T17" fmla="*/ 239 h 1772"/>
                <a:gd name="T18" fmla="*/ 1629 w 2158"/>
                <a:gd name="T19" fmla="*/ 183 h 1772"/>
                <a:gd name="T20" fmla="*/ 1679 w 2158"/>
                <a:gd name="T21" fmla="*/ 274 h 1772"/>
                <a:gd name="T22" fmla="*/ 1664 w 2158"/>
                <a:gd name="T23" fmla="*/ 352 h 1772"/>
                <a:gd name="T24" fmla="*/ 1513 w 2158"/>
                <a:gd name="T25" fmla="*/ 575 h 1772"/>
                <a:gd name="T26" fmla="*/ 1283 w 2158"/>
                <a:gd name="T27" fmla="*/ 688 h 1772"/>
                <a:gd name="T28" fmla="*/ 1090 w 2158"/>
                <a:gd name="T29" fmla="*/ 681 h 1772"/>
                <a:gd name="T30" fmla="*/ 1128 w 2158"/>
                <a:gd name="T31" fmla="*/ 421 h 1772"/>
                <a:gd name="T32" fmla="*/ 983 w 2158"/>
                <a:gd name="T33" fmla="*/ 676 h 1772"/>
                <a:gd name="T34" fmla="*/ 720 w 2158"/>
                <a:gd name="T35" fmla="*/ 517 h 1772"/>
                <a:gd name="T36" fmla="*/ 523 w 2158"/>
                <a:gd name="T37" fmla="*/ 274 h 1772"/>
                <a:gd name="T38" fmla="*/ 498 w 2158"/>
                <a:gd name="T39" fmla="*/ 196 h 1772"/>
                <a:gd name="T40" fmla="*/ 534 w 2158"/>
                <a:gd name="T41" fmla="*/ 127 h 1772"/>
                <a:gd name="T42" fmla="*/ 503 w 2158"/>
                <a:gd name="T43" fmla="*/ 76 h 1772"/>
                <a:gd name="T44" fmla="*/ 447 w 2158"/>
                <a:gd name="T45" fmla="*/ 38 h 1772"/>
                <a:gd name="T46" fmla="*/ 339 w 2158"/>
                <a:gd name="T47" fmla="*/ 47 h 1772"/>
                <a:gd name="T48" fmla="*/ 252 w 2158"/>
                <a:gd name="T49" fmla="*/ 32 h 1772"/>
                <a:gd name="T50" fmla="*/ 186 w 2158"/>
                <a:gd name="T51" fmla="*/ 66 h 1772"/>
                <a:gd name="T52" fmla="*/ 184 w 2158"/>
                <a:gd name="T53" fmla="*/ 99 h 1772"/>
                <a:gd name="T54" fmla="*/ 104 w 2158"/>
                <a:gd name="T55" fmla="*/ 119 h 1772"/>
                <a:gd name="T56" fmla="*/ 127 w 2158"/>
                <a:gd name="T57" fmla="*/ 173 h 1772"/>
                <a:gd name="T58" fmla="*/ 37 w 2158"/>
                <a:gd name="T59" fmla="*/ 250 h 1772"/>
                <a:gd name="T60" fmla="*/ 59 w 2158"/>
                <a:gd name="T61" fmla="*/ 378 h 1772"/>
                <a:gd name="T62" fmla="*/ 76 w 2158"/>
                <a:gd name="T63" fmla="*/ 442 h 1772"/>
                <a:gd name="T64" fmla="*/ 101 w 2158"/>
                <a:gd name="T65" fmla="*/ 471 h 1772"/>
                <a:gd name="T66" fmla="*/ 177 w 2158"/>
                <a:gd name="T67" fmla="*/ 453 h 1772"/>
                <a:gd name="T68" fmla="*/ 229 w 2158"/>
                <a:gd name="T69" fmla="*/ 579 h 1772"/>
                <a:gd name="T70" fmla="*/ 298 w 2158"/>
                <a:gd name="T71" fmla="*/ 568 h 1772"/>
                <a:gd name="T72" fmla="*/ 371 w 2158"/>
                <a:gd name="T73" fmla="*/ 543 h 1772"/>
                <a:gd name="T74" fmla="*/ 428 w 2158"/>
                <a:gd name="T75" fmla="*/ 470 h 1772"/>
                <a:gd name="T76" fmla="*/ 622 w 2158"/>
                <a:gd name="T77" fmla="*/ 545 h 1772"/>
                <a:gd name="T78" fmla="*/ 767 w 2158"/>
                <a:gd name="T79" fmla="*/ 846 h 1772"/>
                <a:gd name="T80" fmla="*/ 642 w 2158"/>
                <a:gd name="T81" fmla="*/ 1215 h 1772"/>
                <a:gd name="T82" fmla="*/ 790 w 2158"/>
                <a:gd name="T83" fmla="*/ 1425 h 1772"/>
                <a:gd name="T84" fmla="*/ 1051 w 2158"/>
                <a:gd name="T85" fmla="*/ 1741 h 1772"/>
                <a:gd name="T86" fmla="*/ 1291 w 2158"/>
                <a:gd name="T87" fmla="*/ 1519 h 1772"/>
                <a:gd name="T88" fmla="*/ 1434 w 2158"/>
                <a:gd name="T89" fmla="*/ 1499 h 1772"/>
                <a:gd name="T90" fmla="*/ 1487 w 2158"/>
                <a:gd name="T91" fmla="*/ 1413 h 1772"/>
                <a:gd name="T92" fmla="*/ 1356 w 2158"/>
                <a:gd name="T93" fmla="*/ 1307 h 1772"/>
                <a:gd name="T94" fmla="*/ 1259 w 2158"/>
                <a:gd name="T95" fmla="*/ 1378 h 1772"/>
                <a:gd name="T96" fmla="*/ 1122 w 2158"/>
                <a:gd name="T97" fmla="*/ 1477 h 1772"/>
                <a:gd name="T98" fmla="*/ 1218 w 2158"/>
                <a:gd name="T99" fmla="*/ 1189 h 1772"/>
                <a:gd name="T100" fmla="*/ 1099 w 2158"/>
                <a:gd name="T101" fmla="*/ 991 h 1772"/>
                <a:gd name="T102" fmla="*/ 1379 w 2158"/>
                <a:gd name="T103" fmla="*/ 765 h 1772"/>
                <a:gd name="T104" fmla="*/ 1751 w 2158"/>
                <a:gd name="T105" fmla="*/ 542 h 1772"/>
                <a:gd name="T106" fmla="*/ 1811 w 2158"/>
                <a:gd name="T107" fmla="*/ 643 h 1772"/>
                <a:gd name="T108" fmla="*/ 1880 w 2158"/>
                <a:gd name="T109" fmla="*/ 642 h 1772"/>
                <a:gd name="T110" fmla="*/ 1935 w 2158"/>
                <a:gd name="T111" fmla="*/ 745 h 1772"/>
                <a:gd name="T112" fmla="*/ 1994 w 2158"/>
                <a:gd name="T113" fmla="*/ 766 h 1772"/>
                <a:gd name="T114" fmla="*/ 2062 w 2158"/>
                <a:gd name="T115" fmla="*/ 578 h 1772"/>
                <a:gd name="T116" fmla="*/ 2043 w 2158"/>
                <a:gd name="T117" fmla="*/ 522 h 1772"/>
                <a:gd name="T118" fmla="*/ 2059 w 2158"/>
                <a:gd name="T119" fmla="*/ 474 h 1772"/>
                <a:gd name="T120" fmla="*/ 2062 w 2158"/>
                <a:gd name="T121" fmla="*/ 390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8" h="1772">
                  <a:moveTo>
                    <a:pt x="2158" y="365"/>
                  </a:moveTo>
                  <a:lnTo>
                    <a:pt x="2141" y="364"/>
                  </a:lnTo>
                  <a:lnTo>
                    <a:pt x="2122" y="363"/>
                  </a:lnTo>
                  <a:lnTo>
                    <a:pt x="2105" y="362"/>
                  </a:lnTo>
                  <a:lnTo>
                    <a:pt x="2089" y="362"/>
                  </a:lnTo>
                  <a:lnTo>
                    <a:pt x="2071" y="361"/>
                  </a:lnTo>
                  <a:lnTo>
                    <a:pt x="2054" y="361"/>
                  </a:lnTo>
                  <a:lnTo>
                    <a:pt x="2038" y="362"/>
                  </a:lnTo>
                  <a:lnTo>
                    <a:pt x="2022" y="363"/>
                  </a:lnTo>
                  <a:lnTo>
                    <a:pt x="2015" y="360"/>
                  </a:lnTo>
                  <a:lnTo>
                    <a:pt x="2011" y="356"/>
                  </a:lnTo>
                  <a:lnTo>
                    <a:pt x="2006" y="355"/>
                  </a:lnTo>
                  <a:lnTo>
                    <a:pt x="2005" y="354"/>
                  </a:lnTo>
                  <a:lnTo>
                    <a:pt x="2005" y="351"/>
                  </a:lnTo>
                  <a:lnTo>
                    <a:pt x="2007" y="346"/>
                  </a:lnTo>
                  <a:lnTo>
                    <a:pt x="2012" y="339"/>
                  </a:lnTo>
                  <a:lnTo>
                    <a:pt x="2020" y="335"/>
                  </a:lnTo>
                  <a:lnTo>
                    <a:pt x="2026" y="335"/>
                  </a:lnTo>
                  <a:lnTo>
                    <a:pt x="2032" y="336"/>
                  </a:lnTo>
                  <a:lnTo>
                    <a:pt x="2038" y="338"/>
                  </a:lnTo>
                  <a:lnTo>
                    <a:pt x="2042" y="341"/>
                  </a:lnTo>
                  <a:lnTo>
                    <a:pt x="2046" y="343"/>
                  </a:lnTo>
                  <a:lnTo>
                    <a:pt x="2050" y="346"/>
                  </a:lnTo>
                  <a:lnTo>
                    <a:pt x="2052" y="347"/>
                  </a:lnTo>
                  <a:lnTo>
                    <a:pt x="2053" y="348"/>
                  </a:lnTo>
                  <a:lnTo>
                    <a:pt x="2053" y="343"/>
                  </a:lnTo>
                  <a:lnTo>
                    <a:pt x="2052" y="335"/>
                  </a:lnTo>
                  <a:lnTo>
                    <a:pt x="2050" y="325"/>
                  </a:lnTo>
                  <a:lnTo>
                    <a:pt x="2046" y="320"/>
                  </a:lnTo>
                  <a:lnTo>
                    <a:pt x="2043" y="318"/>
                  </a:lnTo>
                  <a:lnTo>
                    <a:pt x="2039" y="316"/>
                  </a:lnTo>
                  <a:lnTo>
                    <a:pt x="2033" y="314"/>
                  </a:lnTo>
                  <a:lnTo>
                    <a:pt x="2027" y="312"/>
                  </a:lnTo>
                  <a:lnTo>
                    <a:pt x="2020" y="310"/>
                  </a:lnTo>
                  <a:lnTo>
                    <a:pt x="2016" y="308"/>
                  </a:lnTo>
                  <a:lnTo>
                    <a:pt x="2012" y="305"/>
                  </a:lnTo>
                  <a:lnTo>
                    <a:pt x="2011" y="305"/>
                  </a:lnTo>
                  <a:lnTo>
                    <a:pt x="2043" y="297"/>
                  </a:lnTo>
                  <a:lnTo>
                    <a:pt x="2041" y="294"/>
                  </a:lnTo>
                  <a:lnTo>
                    <a:pt x="2037" y="287"/>
                  </a:lnTo>
                  <a:lnTo>
                    <a:pt x="2029" y="281"/>
                  </a:lnTo>
                  <a:lnTo>
                    <a:pt x="2023" y="275"/>
                  </a:lnTo>
                  <a:lnTo>
                    <a:pt x="2018" y="275"/>
                  </a:lnTo>
                  <a:lnTo>
                    <a:pt x="2013" y="276"/>
                  </a:lnTo>
                  <a:lnTo>
                    <a:pt x="2005" y="278"/>
                  </a:lnTo>
                  <a:lnTo>
                    <a:pt x="1998" y="281"/>
                  </a:lnTo>
                  <a:lnTo>
                    <a:pt x="1991" y="284"/>
                  </a:lnTo>
                  <a:lnTo>
                    <a:pt x="1985" y="287"/>
                  </a:lnTo>
                  <a:lnTo>
                    <a:pt x="1980" y="288"/>
                  </a:lnTo>
                  <a:lnTo>
                    <a:pt x="1979" y="289"/>
                  </a:lnTo>
                  <a:lnTo>
                    <a:pt x="1985" y="270"/>
                  </a:lnTo>
                  <a:lnTo>
                    <a:pt x="1985" y="270"/>
                  </a:lnTo>
                  <a:lnTo>
                    <a:pt x="1985" y="270"/>
                  </a:lnTo>
                  <a:lnTo>
                    <a:pt x="1985" y="270"/>
                  </a:lnTo>
                  <a:lnTo>
                    <a:pt x="1984" y="270"/>
                  </a:lnTo>
                  <a:lnTo>
                    <a:pt x="1989" y="264"/>
                  </a:lnTo>
                  <a:lnTo>
                    <a:pt x="1993" y="260"/>
                  </a:lnTo>
                  <a:lnTo>
                    <a:pt x="2000" y="256"/>
                  </a:lnTo>
                  <a:lnTo>
                    <a:pt x="2005" y="251"/>
                  </a:lnTo>
                  <a:lnTo>
                    <a:pt x="2012" y="247"/>
                  </a:lnTo>
                  <a:lnTo>
                    <a:pt x="2018" y="245"/>
                  </a:lnTo>
                  <a:lnTo>
                    <a:pt x="2025" y="242"/>
                  </a:lnTo>
                  <a:lnTo>
                    <a:pt x="2032" y="240"/>
                  </a:lnTo>
                  <a:lnTo>
                    <a:pt x="2027" y="216"/>
                  </a:lnTo>
                  <a:lnTo>
                    <a:pt x="2016" y="218"/>
                  </a:lnTo>
                  <a:lnTo>
                    <a:pt x="2005" y="222"/>
                  </a:lnTo>
                  <a:lnTo>
                    <a:pt x="1996" y="227"/>
                  </a:lnTo>
                  <a:lnTo>
                    <a:pt x="1987" y="233"/>
                  </a:lnTo>
                  <a:lnTo>
                    <a:pt x="1978" y="240"/>
                  </a:lnTo>
                  <a:lnTo>
                    <a:pt x="1970" y="248"/>
                  </a:lnTo>
                  <a:lnTo>
                    <a:pt x="1963" y="257"/>
                  </a:lnTo>
                  <a:lnTo>
                    <a:pt x="1955" y="265"/>
                  </a:lnTo>
                  <a:lnTo>
                    <a:pt x="1954" y="265"/>
                  </a:lnTo>
                  <a:lnTo>
                    <a:pt x="1954" y="265"/>
                  </a:lnTo>
                  <a:lnTo>
                    <a:pt x="1953" y="265"/>
                  </a:lnTo>
                  <a:lnTo>
                    <a:pt x="1953" y="265"/>
                  </a:lnTo>
                  <a:lnTo>
                    <a:pt x="1951" y="265"/>
                  </a:lnTo>
                  <a:lnTo>
                    <a:pt x="1950" y="266"/>
                  </a:lnTo>
                  <a:lnTo>
                    <a:pt x="1948" y="268"/>
                  </a:lnTo>
                  <a:lnTo>
                    <a:pt x="1946" y="269"/>
                  </a:lnTo>
                  <a:lnTo>
                    <a:pt x="1951" y="261"/>
                  </a:lnTo>
                  <a:lnTo>
                    <a:pt x="1958" y="253"/>
                  </a:lnTo>
                  <a:lnTo>
                    <a:pt x="1963" y="246"/>
                  </a:lnTo>
                  <a:lnTo>
                    <a:pt x="1970" y="238"/>
                  </a:lnTo>
                  <a:lnTo>
                    <a:pt x="1975" y="231"/>
                  </a:lnTo>
                  <a:lnTo>
                    <a:pt x="1981" y="223"/>
                  </a:lnTo>
                  <a:lnTo>
                    <a:pt x="1987" y="216"/>
                  </a:lnTo>
                  <a:lnTo>
                    <a:pt x="1993" y="208"/>
                  </a:lnTo>
                  <a:lnTo>
                    <a:pt x="1974" y="191"/>
                  </a:lnTo>
                  <a:lnTo>
                    <a:pt x="1964" y="203"/>
                  </a:lnTo>
                  <a:lnTo>
                    <a:pt x="1955" y="214"/>
                  </a:lnTo>
                  <a:lnTo>
                    <a:pt x="1946" y="226"/>
                  </a:lnTo>
                  <a:lnTo>
                    <a:pt x="1936" y="239"/>
                  </a:lnTo>
                  <a:lnTo>
                    <a:pt x="1927" y="251"/>
                  </a:lnTo>
                  <a:lnTo>
                    <a:pt x="1918" y="263"/>
                  </a:lnTo>
                  <a:lnTo>
                    <a:pt x="1909" y="275"/>
                  </a:lnTo>
                  <a:lnTo>
                    <a:pt x="1900" y="288"/>
                  </a:lnTo>
                  <a:lnTo>
                    <a:pt x="1903" y="273"/>
                  </a:lnTo>
                  <a:lnTo>
                    <a:pt x="1907" y="258"/>
                  </a:lnTo>
                  <a:lnTo>
                    <a:pt x="1911" y="243"/>
                  </a:lnTo>
                  <a:lnTo>
                    <a:pt x="1915" y="227"/>
                  </a:lnTo>
                  <a:lnTo>
                    <a:pt x="1921" y="212"/>
                  </a:lnTo>
                  <a:lnTo>
                    <a:pt x="1926" y="198"/>
                  </a:lnTo>
                  <a:lnTo>
                    <a:pt x="1933" y="184"/>
                  </a:lnTo>
                  <a:lnTo>
                    <a:pt x="1940" y="170"/>
                  </a:lnTo>
                  <a:lnTo>
                    <a:pt x="1918" y="157"/>
                  </a:lnTo>
                  <a:lnTo>
                    <a:pt x="1912" y="169"/>
                  </a:lnTo>
                  <a:lnTo>
                    <a:pt x="1907" y="181"/>
                  </a:lnTo>
                  <a:lnTo>
                    <a:pt x="1901" y="193"/>
                  </a:lnTo>
                  <a:lnTo>
                    <a:pt x="1897" y="205"/>
                  </a:lnTo>
                  <a:lnTo>
                    <a:pt x="1893" y="218"/>
                  </a:lnTo>
                  <a:lnTo>
                    <a:pt x="1888" y="230"/>
                  </a:lnTo>
                  <a:lnTo>
                    <a:pt x="1885" y="243"/>
                  </a:lnTo>
                  <a:lnTo>
                    <a:pt x="1882" y="256"/>
                  </a:lnTo>
                  <a:lnTo>
                    <a:pt x="1882" y="244"/>
                  </a:lnTo>
                  <a:lnTo>
                    <a:pt x="1882" y="232"/>
                  </a:lnTo>
                  <a:lnTo>
                    <a:pt x="1882" y="221"/>
                  </a:lnTo>
                  <a:lnTo>
                    <a:pt x="1882" y="209"/>
                  </a:lnTo>
                  <a:lnTo>
                    <a:pt x="1882" y="200"/>
                  </a:lnTo>
                  <a:lnTo>
                    <a:pt x="1883" y="191"/>
                  </a:lnTo>
                  <a:lnTo>
                    <a:pt x="1884" y="181"/>
                  </a:lnTo>
                  <a:lnTo>
                    <a:pt x="1885" y="172"/>
                  </a:lnTo>
                  <a:lnTo>
                    <a:pt x="1859" y="169"/>
                  </a:lnTo>
                  <a:lnTo>
                    <a:pt x="1858" y="180"/>
                  </a:lnTo>
                  <a:lnTo>
                    <a:pt x="1857" y="190"/>
                  </a:lnTo>
                  <a:lnTo>
                    <a:pt x="1856" y="199"/>
                  </a:lnTo>
                  <a:lnTo>
                    <a:pt x="1856" y="210"/>
                  </a:lnTo>
                  <a:lnTo>
                    <a:pt x="1857" y="224"/>
                  </a:lnTo>
                  <a:lnTo>
                    <a:pt x="1857" y="239"/>
                  </a:lnTo>
                  <a:lnTo>
                    <a:pt x="1856" y="253"/>
                  </a:lnTo>
                  <a:lnTo>
                    <a:pt x="1855" y="269"/>
                  </a:lnTo>
                  <a:lnTo>
                    <a:pt x="1850" y="269"/>
                  </a:lnTo>
                  <a:lnTo>
                    <a:pt x="1846" y="268"/>
                  </a:lnTo>
                  <a:lnTo>
                    <a:pt x="1843" y="266"/>
                  </a:lnTo>
                  <a:lnTo>
                    <a:pt x="1843" y="263"/>
                  </a:lnTo>
                  <a:lnTo>
                    <a:pt x="1845" y="253"/>
                  </a:lnTo>
                  <a:lnTo>
                    <a:pt x="1846" y="238"/>
                  </a:lnTo>
                  <a:lnTo>
                    <a:pt x="1846" y="222"/>
                  </a:lnTo>
                  <a:lnTo>
                    <a:pt x="1844" y="208"/>
                  </a:lnTo>
                  <a:lnTo>
                    <a:pt x="1840" y="195"/>
                  </a:lnTo>
                  <a:lnTo>
                    <a:pt x="1833" y="180"/>
                  </a:lnTo>
                  <a:lnTo>
                    <a:pt x="1828" y="168"/>
                  </a:lnTo>
                  <a:lnTo>
                    <a:pt x="1825" y="162"/>
                  </a:lnTo>
                  <a:lnTo>
                    <a:pt x="1823" y="162"/>
                  </a:lnTo>
                  <a:lnTo>
                    <a:pt x="1819" y="164"/>
                  </a:lnTo>
                  <a:lnTo>
                    <a:pt x="1814" y="165"/>
                  </a:lnTo>
                  <a:lnTo>
                    <a:pt x="1807" y="166"/>
                  </a:lnTo>
                  <a:lnTo>
                    <a:pt x="1801" y="168"/>
                  </a:lnTo>
                  <a:lnTo>
                    <a:pt x="1795" y="170"/>
                  </a:lnTo>
                  <a:lnTo>
                    <a:pt x="1792" y="172"/>
                  </a:lnTo>
                  <a:lnTo>
                    <a:pt x="1792" y="175"/>
                  </a:lnTo>
                  <a:lnTo>
                    <a:pt x="1797" y="188"/>
                  </a:lnTo>
                  <a:lnTo>
                    <a:pt x="1803" y="208"/>
                  </a:lnTo>
                  <a:lnTo>
                    <a:pt x="1807" y="227"/>
                  </a:lnTo>
                  <a:lnTo>
                    <a:pt x="1809" y="235"/>
                  </a:lnTo>
                  <a:lnTo>
                    <a:pt x="1781" y="204"/>
                  </a:lnTo>
                  <a:lnTo>
                    <a:pt x="1779" y="207"/>
                  </a:lnTo>
                  <a:lnTo>
                    <a:pt x="1773" y="216"/>
                  </a:lnTo>
                  <a:lnTo>
                    <a:pt x="1769" y="225"/>
                  </a:lnTo>
                  <a:lnTo>
                    <a:pt x="1769" y="232"/>
                  </a:lnTo>
                  <a:lnTo>
                    <a:pt x="1776" y="238"/>
                  </a:lnTo>
                  <a:lnTo>
                    <a:pt x="1784" y="250"/>
                  </a:lnTo>
                  <a:lnTo>
                    <a:pt x="1792" y="264"/>
                  </a:lnTo>
                  <a:lnTo>
                    <a:pt x="1795" y="279"/>
                  </a:lnTo>
                  <a:lnTo>
                    <a:pt x="1794" y="284"/>
                  </a:lnTo>
                  <a:lnTo>
                    <a:pt x="1793" y="289"/>
                  </a:lnTo>
                  <a:lnTo>
                    <a:pt x="1791" y="295"/>
                  </a:lnTo>
                  <a:lnTo>
                    <a:pt x="1790" y="300"/>
                  </a:lnTo>
                  <a:lnTo>
                    <a:pt x="1784" y="296"/>
                  </a:lnTo>
                  <a:lnTo>
                    <a:pt x="1779" y="292"/>
                  </a:lnTo>
                  <a:lnTo>
                    <a:pt x="1773" y="288"/>
                  </a:lnTo>
                  <a:lnTo>
                    <a:pt x="1768" y="284"/>
                  </a:lnTo>
                  <a:lnTo>
                    <a:pt x="1762" y="281"/>
                  </a:lnTo>
                  <a:lnTo>
                    <a:pt x="1756" y="277"/>
                  </a:lnTo>
                  <a:lnTo>
                    <a:pt x="1751" y="274"/>
                  </a:lnTo>
                  <a:lnTo>
                    <a:pt x="1744" y="271"/>
                  </a:lnTo>
                  <a:lnTo>
                    <a:pt x="1745" y="259"/>
                  </a:lnTo>
                  <a:lnTo>
                    <a:pt x="1747" y="248"/>
                  </a:lnTo>
                  <a:lnTo>
                    <a:pt x="1749" y="238"/>
                  </a:lnTo>
                  <a:lnTo>
                    <a:pt x="1750" y="230"/>
                  </a:lnTo>
                  <a:lnTo>
                    <a:pt x="1749" y="211"/>
                  </a:lnTo>
                  <a:lnTo>
                    <a:pt x="1742" y="191"/>
                  </a:lnTo>
                  <a:lnTo>
                    <a:pt x="1737" y="173"/>
                  </a:lnTo>
                  <a:lnTo>
                    <a:pt x="1733" y="166"/>
                  </a:lnTo>
                  <a:lnTo>
                    <a:pt x="1693" y="161"/>
                  </a:lnTo>
                  <a:lnTo>
                    <a:pt x="1695" y="166"/>
                  </a:lnTo>
                  <a:lnTo>
                    <a:pt x="1701" y="177"/>
                  </a:lnTo>
                  <a:lnTo>
                    <a:pt x="1707" y="193"/>
                  </a:lnTo>
                  <a:lnTo>
                    <a:pt x="1714" y="209"/>
                  </a:lnTo>
                  <a:lnTo>
                    <a:pt x="1717" y="221"/>
                  </a:lnTo>
                  <a:lnTo>
                    <a:pt x="1717" y="234"/>
                  </a:lnTo>
                  <a:lnTo>
                    <a:pt x="1715" y="247"/>
                  </a:lnTo>
                  <a:lnTo>
                    <a:pt x="1713" y="258"/>
                  </a:lnTo>
                  <a:lnTo>
                    <a:pt x="1712" y="257"/>
                  </a:lnTo>
                  <a:lnTo>
                    <a:pt x="1710" y="257"/>
                  </a:lnTo>
                  <a:lnTo>
                    <a:pt x="1708" y="256"/>
                  </a:lnTo>
                  <a:lnTo>
                    <a:pt x="1706" y="256"/>
                  </a:lnTo>
                  <a:lnTo>
                    <a:pt x="1700" y="239"/>
                  </a:lnTo>
                  <a:lnTo>
                    <a:pt x="1693" y="221"/>
                  </a:lnTo>
                  <a:lnTo>
                    <a:pt x="1688" y="206"/>
                  </a:lnTo>
                  <a:lnTo>
                    <a:pt x="1684" y="196"/>
                  </a:lnTo>
                  <a:lnTo>
                    <a:pt x="1680" y="192"/>
                  </a:lnTo>
                  <a:lnTo>
                    <a:pt x="1675" y="186"/>
                  </a:lnTo>
                  <a:lnTo>
                    <a:pt x="1668" y="179"/>
                  </a:lnTo>
                  <a:lnTo>
                    <a:pt x="1662" y="171"/>
                  </a:lnTo>
                  <a:lnTo>
                    <a:pt x="1655" y="165"/>
                  </a:lnTo>
                  <a:lnTo>
                    <a:pt x="1651" y="159"/>
                  </a:lnTo>
                  <a:lnTo>
                    <a:pt x="1647" y="155"/>
                  </a:lnTo>
                  <a:lnTo>
                    <a:pt x="1646" y="154"/>
                  </a:lnTo>
                  <a:lnTo>
                    <a:pt x="1643" y="154"/>
                  </a:lnTo>
                  <a:lnTo>
                    <a:pt x="1639" y="155"/>
                  </a:lnTo>
                  <a:lnTo>
                    <a:pt x="1634" y="156"/>
                  </a:lnTo>
                  <a:lnTo>
                    <a:pt x="1627" y="157"/>
                  </a:lnTo>
                  <a:lnTo>
                    <a:pt x="1621" y="158"/>
                  </a:lnTo>
                  <a:lnTo>
                    <a:pt x="1616" y="159"/>
                  </a:lnTo>
                  <a:lnTo>
                    <a:pt x="1614" y="161"/>
                  </a:lnTo>
                  <a:lnTo>
                    <a:pt x="1615" y="164"/>
                  </a:lnTo>
                  <a:lnTo>
                    <a:pt x="1619" y="167"/>
                  </a:lnTo>
                  <a:lnTo>
                    <a:pt x="1624" y="173"/>
                  </a:lnTo>
                  <a:lnTo>
                    <a:pt x="1629" y="183"/>
                  </a:lnTo>
                  <a:lnTo>
                    <a:pt x="1637" y="194"/>
                  </a:lnTo>
                  <a:lnTo>
                    <a:pt x="1645" y="206"/>
                  </a:lnTo>
                  <a:lnTo>
                    <a:pt x="1652" y="219"/>
                  </a:lnTo>
                  <a:lnTo>
                    <a:pt x="1660" y="232"/>
                  </a:lnTo>
                  <a:lnTo>
                    <a:pt x="1666" y="245"/>
                  </a:lnTo>
                  <a:lnTo>
                    <a:pt x="1655" y="243"/>
                  </a:lnTo>
                  <a:lnTo>
                    <a:pt x="1645" y="242"/>
                  </a:lnTo>
                  <a:lnTo>
                    <a:pt x="1634" y="240"/>
                  </a:lnTo>
                  <a:lnTo>
                    <a:pt x="1624" y="239"/>
                  </a:lnTo>
                  <a:lnTo>
                    <a:pt x="1613" y="238"/>
                  </a:lnTo>
                  <a:lnTo>
                    <a:pt x="1602" y="237"/>
                  </a:lnTo>
                  <a:lnTo>
                    <a:pt x="1591" y="237"/>
                  </a:lnTo>
                  <a:lnTo>
                    <a:pt x="1582" y="237"/>
                  </a:lnTo>
                  <a:lnTo>
                    <a:pt x="1580" y="262"/>
                  </a:lnTo>
                  <a:lnTo>
                    <a:pt x="1593" y="262"/>
                  </a:lnTo>
                  <a:lnTo>
                    <a:pt x="1604" y="263"/>
                  </a:lnTo>
                  <a:lnTo>
                    <a:pt x="1617" y="264"/>
                  </a:lnTo>
                  <a:lnTo>
                    <a:pt x="1629" y="265"/>
                  </a:lnTo>
                  <a:lnTo>
                    <a:pt x="1642" y="268"/>
                  </a:lnTo>
                  <a:lnTo>
                    <a:pt x="1654" y="269"/>
                  </a:lnTo>
                  <a:lnTo>
                    <a:pt x="1667" y="272"/>
                  </a:lnTo>
                  <a:lnTo>
                    <a:pt x="1679" y="274"/>
                  </a:lnTo>
                  <a:lnTo>
                    <a:pt x="1680" y="275"/>
                  </a:lnTo>
                  <a:lnTo>
                    <a:pt x="1680" y="275"/>
                  </a:lnTo>
                  <a:lnTo>
                    <a:pt x="1680" y="276"/>
                  </a:lnTo>
                  <a:lnTo>
                    <a:pt x="1680" y="276"/>
                  </a:lnTo>
                  <a:lnTo>
                    <a:pt x="1682" y="287"/>
                  </a:lnTo>
                  <a:lnTo>
                    <a:pt x="1687" y="301"/>
                  </a:lnTo>
                  <a:lnTo>
                    <a:pt x="1691" y="318"/>
                  </a:lnTo>
                  <a:lnTo>
                    <a:pt x="1697" y="336"/>
                  </a:lnTo>
                  <a:lnTo>
                    <a:pt x="1685" y="331"/>
                  </a:lnTo>
                  <a:lnTo>
                    <a:pt x="1673" y="327"/>
                  </a:lnTo>
                  <a:lnTo>
                    <a:pt x="1661" y="323"/>
                  </a:lnTo>
                  <a:lnTo>
                    <a:pt x="1648" y="321"/>
                  </a:lnTo>
                  <a:lnTo>
                    <a:pt x="1635" y="317"/>
                  </a:lnTo>
                  <a:lnTo>
                    <a:pt x="1622" y="316"/>
                  </a:lnTo>
                  <a:lnTo>
                    <a:pt x="1609" y="315"/>
                  </a:lnTo>
                  <a:lnTo>
                    <a:pt x="1596" y="315"/>
                  </a:lnTo>
                  <a:lnTo>
                    <a:pt x="1599" y="341"/>
                  </a:lnTo>
                  <a:lnTo>
                    <a:pt x="1612" y="341"/>
                  </a:lnTo>
                  <a:lnTo>
                    <a:pt x="1626" y="343"/>
                  </a:lnTo>
                  <a:lnTo>
                    <a:pt x="1639" y="346"/>
                  </a:lnTo>
                  <a:lnTo>
                    <a:pt x="1652" y="348"/>
                  </a:lnTo>
                  <a:lnTo>
                    <a:pt x="1664" y="352"/>
                  </a:lnTo>
                  <a:lnTo>
                    <a:pt x="1677" y="355"/>
                  </a:lnTo>
                  <a:lnTo>
                    <a:pt x="1690" y="361"/>
                  </a:lnTo>
                  <a:lnTo>
                    <a:pt x="1702" y="366"/>
                  </a:lnTo>
                  <a:lnTo>
                    <a:pt x="1697" y="377"/>
                  </a:lnTo>
                  <a:lnTo>
                    <a:pt x="1690" y="392"/>
                  </a:lnTo>
                  <a:lnTo>
                    <a:pt x="1684" y="407"/>
                  </a:lnTo>
                  <a:lnTo>
                    <a:pt x="1679" y="421"/>
                  </a:lnTo>
                  <a:lnTo>
                    <a:pt x="1678" y="437"/>
                  </a:lnTo>
                  <a:lnTo>
                    <a:pt x="1676" y="455"/>
                  </a:lnTo>
                  <a:lnTo>
                    <a:pt x="1675" y="472"/>
                  </a:lnTo>
                  <a:lnTo>
                    <a:pt x="1675" y="486"/>
                  </a:lnTo>
                  <a:lnTo>
                    <a:pt x="1666" y="491"/>
                  </a:lnTo>
                  <a:lnTo>
                    <a:pt x="1652" y="499"/>
                  </a:lnTo>
                  <a:lnTo>
                    <a:pt x="1634" y="509"/>
                  </a:lnTo>
                  <a:lnTo>
                    <a:pt x="1614" y="520"/>
                  </a:lnTo>
                  <a:lnTo>
                    <a:pt x="1595" y="531"/>
                  </a:lnTo>
                  <a:lnTo>
                    <a:pt x="1577" y="542"/>
                  </a:lnTo>
                  <a:lnTo>
                    <a:pt x="1563" y="550"/>
                  </a:lnTo>
                  <a:lnTo>
                    <a:pt x="1554" y="556"/>
                  </a:lnTo>
                  <a:lnTo>
                    <a:pt x="1544" y="561"/>
                  </a:lnTo>
                  <a:lnTo>
                    <a:pt x="1530" y="568"/>
                  </a:lnTo>
                  <a:lnTo>
                    <a:pt x="1513" y="575"/>
                  </a:lnTo>
                  <a:lnTo>
                    <a:pt x="1496" y="584"/>
                  </a:lnTo>
                  <a:lnTo>
                    <a:pt x="1479" y="591"/>
                  </a:lnTo>
                  <a:lnTo>
                    <a:pt x="1465" y="598"/>
                  </a:lnTo>
                  <a:lnTo>
                    <a:pt x="1455" y="602"/>
                  </a:lnTo>
                  <a:lnTo>
                    <a:pt x="1452" y="603"/>
                  </a:lnTo>
                  <a:lnTo>
                    <a:pt x="1450" y="604"/>
                  </a:lnTo>
                  <a:lnTo>
                    <a:pt x="1443" y="609"/>
                  </a:lnTo>
                  <a:lnTo>
                    <a:pt x="1433" y="614"/>
                  </a:lnTo>
                  <a:lnTo>
                    <a:pt x="1421" y="621"/>
                  </a:lnTo>
                  <a:lnTo>
                    <a:pt x="1409" y="628"/>
                  </a:lnTo>
                  <a:lnTo>
                    <a:pt x="1399" y="636"/>
                  </a:lnTo>
                  <a:lnTo>
                    <a:pt x="1389" y="642"/>
                  </a:lnTo>
                  <a:lnTo>
                    <a:pt x="1382" y="649"/>
                  </a:lnTo>
                  <a:lnTo>
                    <a:pt x="1376" y="654"/>
                  </a:lnTo>
                  <a:lnTo>
                    <a:pt x="1366" y="660"/>
                  </a:lnTo>
                  <a:lnTo>
                    <a:pt x="1354" y="665"/>
                  </a:lnTo>
                  <a:lnTo>
                    <a:pt x="1341" y="670"/>
                  </a:lnTo>
                  <a:lnTo>
                    <a:pt x="1327" y="675"/>
                  </a:lnTo>
                  <a:lnTo>
                    <a:pt x="1313" y="679"/>
                  </a:lnTo>
                  <a:lnTo>
                    <a:pt x="1301" y="682"/>
                  </a:lnTo>
                  <a:lnTo>
                    <a:pt x="1291" y="686"/>
                  </a:lnTo>
                  <a:lnTo>
                    <a:pt x="1283" y="688"/>
                  </a:lnTo>
                  <a:lnTo>
                    <a:pt x="1274" y="689"/>
                  </a:lnTo>
                  <a:lnTo>
                    <a:pt x="1265" y="690"/>
                  </a:lnTo>
                  <a:lnTo>
                    <a:pt x="1257" y="691"/>
                  </a:lnTo>
                  <a:lnTo>
                    <a:pt x="1247" y="692"/>
                  </a:lnTo>
                  <a:lnTo>
                    <a:pt x="1236" y="694"/>
                  </a:lnTo>
                  <a:lnTo>
                    <a:pt x="1223" y="699"/>
                  </a:lnTo>
                  <a:lnTo>
                    <a:pt x="1210" y="704"/>
                  </a:lnTo>
                  <a:lnTo>
                    <a:pt x="1196" y="711"/>
                  </a:lnTo>
                  <a:lnTo>
                    <a:pt x="1183" y="716"/>
                  </a:lnTo>
                  <a:lnTo>
                    <a:pt x="1171" y="721"/>
                  </a:lnTo>
                  <a:lnTo>
                    <a:pt x="1159" y="725"/>
                  </a:lnTo>
                  <a:lnTo>
                    <a:pt x="1147" y="727"/>
                  </a:lnTo>
                  <a:lnTo>
                    <a:pt x="1136" y="726"/>
                  </a:lnTo>
                  <a:lnTo>
                    <a:pt x="1126" y="721"/>
                  </a:lnTo>
                  <a:lnTo>
                    <a:pt x="1116" y="714"/>
                  </a:lnTo>
                  <a:lnTo>
                    <a:pt x="1105" y="711"/>
                  </a:lnTo>
                  <a:lnTo>
                    <a:pt x="1097" y="705"/>
                  </a:lnTo>
                  <a:lnTo>
                    <a:pt x="1092" y="700"/>
                  </a:lnTo>
                  <a:lnTo>
                    <a:pt x="1090" y="693"/>
                  </a:lnTo>
                  <a:lnTo>
                    <a:pt x="1090" y="688"/>
                  </a:lnTo>
                  <a:lnTo>
                    <a:pt x="1090" y="683"/>
                  </a:lnTo>
                  <a:lnTo>
                    <a:pt x="1090" y="681"/>
                  </a:lnTo>
                  <a:lnTo>
                    <a:pt x="1090" y="683"/>
                  </a:lnTo>
                  <a:lnTo>
                    <a:pt x="1087" y="691"/>
                  </a:lnTo>
                  <a:lnTo>
                    <a:pt x="1087" y="691"/>
                  </a:lnTo>
                  <a:lnTo>
                    <a:pt x="1088" y="686"/>
                  </a:lnTo>
                  <a:lnTo>
                    <a:pt x="1091" y="677"/>
                  </a:lnTo>
                  <a:lnTo>
                    <a:pt x="1096" y="665"/>
                  </a:lnTo>
                  <a:lnTo>
                    <a:pt x="1105" y="652"/>
                  </a:lnTo>
                  <a:lnTo>
                    <a:pt x="1115" y="641"/>
                  </a:lnTo>
                  <a:lnTo>
                    <a:pt x="1129" y="631"/>
                  </a:lnTo>
                  <a:lnTo>
                    <a:pt x="1149" y="583"/>
                  </a:lnTo>
                  <a:lnTo>
                    <a:pt x="1162" y="560"/>
                  </a:lnTo>
                  <a:lnTo>
                    <a:pt x="1164" y="552"/>
                  </a:lnTo>
                  <a:lnTo>
                    <a:pt x="1167" y="536"/>
                  </a:lnTo>
                  <a:lnTo>
                    <a:pt x="1169" y="517"/>
                  </a:lnTo>
                  <a:lnTo>
                    <a:pt x="1170" y="504"/>
                  </a:lnTo>
                  <a:lnTo>
                    <a:pt x="1170" y="500"/>
                  </a:lnTo>
                  <a:lnTo>
                    <a:pt x="1169" y="491"/>
                  </a:lnTo>
                  <a:lnTo>
                    <a:pt x="1167" y="478"/>
                  </a:lnTo>
                  <a:lnTo>
                    <a:pt x="1162" y="462"/>
                  </a:lnTo>
                  <a:lnTo>
                    <a:pt x="1155" y="446"/>
                  </a:lnTo>
                  <a:lnTo>
                    <a:pt x="1144" y="432"/>
                  </a:lnTo>
                  <a:lnTo>
                    <a:pt x="1128" y="421"/>
                  </a:lnTo>
                  <a:lnTo>
                    <a:pt x="1106" y="416"/>
                  </a:lnTo>
                  <a:lnTo>
                    <a:pt x="1079" y="414"/>
                  </a:lnTo>
                  <a:lnTo>
                    <a:pt x="1055" y="414"/>
                  </a:lnTo>
                  <a:lnTo>
                    <a:pt x="1036" y="417"/>
                  </a:lnTo>
                  <a:lnTo>
                    <a:pt x="1018" y="421"/>
                  </a:lnTo>
                  <a:lnTo>
                    <a:pt x="1003" y="428"/>
                  </a:lnTo>
                  <a:lnTo>
                    <a:pt x="992" y="435"/>
                  </a:lnTo>
                  <a:lnTo>
                    <a:pt x="983" y="444"/>
                  </a:lnTo>
                  <a:lnTo>
                    <a:pt x="976" y="455"/>
                  </a:lnTo>
                  <a:lnTo>
                    <a:pt x="965" y="493"/>
                  </a:lnTo>
                  <a:lnTo>
                    <a:pt x="957" y="549"/>
                  </a:lnTo>
                  <a:lnTo>
                    <a:pt x="951" y="600"/>
                  </a:lnTo>
                  <a:lnTo>
                    <a:pt x="949" y="623"/>
                  </a:lnTo>
                  <a:lnTo>
                    <a:pt x="951" y="624"/>
                  </a:lnTo>
                  <a:lnTo>
                    <a:pt x="956" y="627"/>
                  </a:lnTo>
                  <a:lnTo>
                    <a:pt x="962" y="631"/>
                  </a:lnTo>
                  <a:lnTo>
                    <a:pt x="970" y="638"/>
                  </a:lnTo>
                  <a:lnTo>
                    <a:pt x="976" y="644"/>
                  </a:lnTo>
                  <a:lnTo>
                    <a:pt x="983" y="650"/>
                  </a:lnTo>
                  <a:lnTo>
                    <a:pt x="987" y="656"/>
                  </a:lnTo>
                  <a:lnTo>
                    <a:pt x="988" y="661"/>
                  </a:lnTo>
                  <a:lnTo>
                    <a:pt x="983" y="676"/>
                  </a:lnTo>
                  <a:lnTo>
                    <a:pt x="972" y="685"/>
                  </a:lnTo>
                  <a:lnTo>
                    <a:pt x="963" y="689"/>
                  </a:lnTo>
                  <a:lnTo>
                    <a:pt x="959" y="690"/>
                  </a:lnTo>
                  <a:lnTo>
                    <a:pt x="957" y="690"/>
                  </a:lnTo>
                  <a:lnTo>
                    <a:pt x="949" y="689"/>
                  </a:lnTo>
                  <a:lnTo>
                    <a:pt x="939" y="688"/>
                  </a:lnTo>
                  <a:lnTo>
                    <a:pt x="926" y="687"/>
                  </a:lnTo>
                  <a:lnTo>
                    <a:pt x="913" y="685"/>
                  </a:lnTo>
                  <a:lnTo>
                    <a:pt x="900" y="681"/>
                  </a:lnTo>
                  <a:lnTo>
                    <a:pt x="888" y="677"/>
                  </a:lnTo>
                  <a:lnTo>
                    <a:pt x="880" y="672"/>
                  </a:lnTo>
                  <a:lnTo>
                    <a:pt x="870" y="664"/>
                  </a:lnTo>
                  <a:lnTo>
                    <a:pt x="856" y="651"/>
                  </a:lnTo>
                  <a:lnTo>
                    <a:pt x="839" y="636"/>
                  </a:lnTo>
                  <a:lnTo>
                    <a:pt x="821" y="617"/>
                  </a:lnTo>
                  <a:lnTo>
                    <a:pt x="803" y="600"/>
                  </a:lnTo>
                  <a:lnTo>
                    <a:pt x="785" y="583"/>
                  </a:lnTo>
                  <a:lnTo>
                    <a:pt x="769" y="569"/>
                  </a:lnTo>
                  <a:lnTo>
                    <a:pt x="757" y="558"/>
                  </a:lnTo>
                  <a:lnTo>
                    <a:pt x="746" y="547"/>
                  </a:lnTo>
                  <a:lnTo>
                    <a:pt x="733" y="533"/>
                  </a:lnTo>
                  <a:lnTo>
                    <a:pt x="720" y="517"/>
                  </a:lnTo>
                  <a:lnTo>
                    <a:pt x="707" y="499"/>
                  </a:lnTo>
                  <a:lnTo>
                    <a:pt x="694" y="484"/>
                  </a:lnTo>
                  <a:lnTo>
                    <a:pt x="685" y="470"/>
                  </a:lnTo>
                  <a:lnTo>
                    <a:pt x="678" y="461"/>
                  </a:lnTo>
                  <a:lnTo>
                    <a:pt x="676" y="458"/>
                  </a:lnTo>
                  <a:lnTo>
                    <a:pt x="673" y="453"/>
                  </a:lnTo>
                  <a:lnTo>
                    <a:pt x="665" y="440"/>
                  </a:lnTo>
                  <a:lnTo>
                    <a:pt x="654" y="421"/>
                  </a:lnTo>
                  <a:lnTo>
                    <a:pt x="640" y="399"/>
                  </a:lnTo>
                  <a:lnTo>
                    <a:pt x="626" y="376"/>
                  </a:lnTo>
                  <a:lnTo>
                    <a:pt x="613" y="354"/>
                  </a:lnTo>
                  <a:lnTo>
                    <a:pt x="601" y="337"/>
                  </a:lnTo>
                  <a:lnTo>
                    <a:pt x="594" y="326"/>
                  </a:lnTo>
                  <a:lnTo>
                    <a:pt x="586" y="318"/>
                  </a:lnTo>
                  <a:lnTo>
                    <a:pt x="576" y="310"/>
                  </a:lnTo>
                  <a:lnTo>
                    <a:pt x="564" y="301"/>
                  </a:lnTo>
                  <a:lnTo>
                    <a:pt x="553" y="292"/>
                  </a:lnTo>
                  <a:lnTo>
                    <a:pt x="542" y="285"/>
                  </a:lnTo>
                  <a:lnTo>
                    <a:pt x="532" y="279"/>
                  </a:lnTo>
                  <a:lnTo>
                    <a:pt x="525" y="275"/>
                  </a:lnTo>
                  <a:lnTo>
                    <a:pt x="523" y="274"/>
                  </a:lnTo>
                  <a:lnTo>
                    <a:pt x="523" y="274"/>
                  </a:lnTo>
                  <a:lnTo>
                    <a:pt x="516" y="262"/>
                  </a:lnTo>
                  <a:lnTo>
                    <a:pt x="507" y="250"/>
                  </a:lnTo>
                  <a:lnTo>
                    <a:pt x="499" y="239"/>
                  </a:lnTo>
                  <a:lnTo>
                    <a:pt x="492" y="229"/>
                  </a:lnTo>
                  <a:lnTo>
                    <a:pt x="504" y="229"/>
                  </a:lnTo>
                  <a:lnTo>
                    <a:pt x="515" y="230"/>
                  </a:lnTo>
                  <a:lnTo>
                    <a:pt x="527" y="231"/>
                  </a:lnTo>
                  <a:lnTo>
                    <a:pt x="538" y="232"/>
                  </a:lnTo>
                  <a:lnTo>
                    <a:pt x="549" y="233"/>
                  </a:lnTo>
                  <a:lnTo>
                    <a:pt x="561" y="234"/>
                  </a:lnTo>
                  <a:lnTo>
                    <a:pt x="572" y="235"/>
                  </a:lnTo>
                  <a:lnTo>
                    <a:pt x="584" y="236"/>
                  </a:lnTo>
                  <a:lnTo>
                    <a:pt x="586" y="210"/>
                  </a:lnTo>
                  <a:lnTo>
                    <a:pt x="573" y="209"/>
                  </a:lnTo>
                  <a:lnTo>
                    <a:pt x="560" y="208"/>
                  </a:lnTo>
                  <a:lnTo>
                    <a:pt x="547" y="207"/>
                  </a:lnTo>
                  <a:lnTo>
                    <a:pt x="534" y="206"/>
                  </a:lnTo>
                  <a:lnTo>
                    <a:pt x="521" y="205"/>
                  </a:lnTo>
                  <a:lnTo>
                    <a:pt x="508" y="204"/>
                  </a:lnTo>
                  <a:lnTo>
                    <a:pt x="494" y="203"/>
                  </a:lnTo>
                  <a:lnTo>
                    <a:pt x="481" y="203"/>
                  </a:lnTo>
                  <a:lnTo>
                    <a:pt x="498" y="196"/>
                  </a:lnTo>
                  <a:lnTo>
                    <a:pt x="516" y="191"/>
                  </a:lnTo>
                  <a:lnTo>
                    <a:pt x="534" y="186"/>
                  </a:lnTo>
                  <a:lnTo>
                    <a:pt x="551" y="183"/>
                  </a:lnTo>
                  <a:lnTo>
                    <a:pt x="570" y="181"/>
                  </a:lnTo>
                  <a:lnTo>
                    <a:pt x="588" y="179"/>
                  </a:lnTo>
                  <a:lnTo>
                    <a:pt x="606" y="179"/>
                  </a:lnTo>
                  <a:lnTo>
                    <a:pt x="624" y="179"/>
                  </a:lnTo>
                  <a:lnTo>
                    <a:pt x="628" y="154"/>
                  </a:lnTo>
                  <a:lnTo>
                    <a:pt x="606" y="153"/>
                  </a:lnTo>
                  <a:lnTo>
                    <a:pt x="584" y="154"/>
                  </a:lnTo>
                  <a:lnTo>
                    <a:pt x="561" y="155"/>
                  </a:lnTo>
                  <a:lnTo>
                    <a:pt x="540" y="158"/>
                  </a:lnTo>
                  <a:lnTo>
                    <a:pt x="518" y="164"/>
                  </a:lnTo>
                  <a:lnTo>
                    <a:pt x="496" y="169"/>
                  </a:lnTo>
                  <a:lnTo>
                    <a:pt x="476" y="177"/>
                  </a:lnTo>
                  <a:lnTo>
                    <a:pt x="456" y="185"/>
                  </a:lnTo>
                  <a:lnTo>
                    <a:pt x="449" y="178"/>
                  </a:lnTo>
                  <a:lnTo>
                    <a:pt x="464" y="165"/>
                  </a:lnTo>
                  <a:lnTo>
                    <a:pt x="480" y="154"/>
                  </a:lnTo>
                  <a:lnTo>
                    <a:pt x="497" y="143"/>
                  </a:lnTo>
                  <a:lnTo>
                    <a:pt x="516" y="134"/>
                  </a:lnTo>
                  <a:lnTo>
                    <a:pt x="534" y="127"/>
                  </a:lnTo>
                  <a:lnTo>
                    <a:pt x="553" y="120"/>
                  </a:lnTo>
                  <a:lnTo>
                    <a:pt x="572" y="115"/>
                  </a:lnTo>
                  <a:lnTo>
                    <a:pt x="593" y="110"/>
                  </a:lnTo>
                  <a:lnTo>
                    <a:pt x="587" y="86"/>
                  </a:lnTo>
                  <a:lnTo>
                    <a:pt x="576" y="88"/>
                  </a:lnTo>
                  <a:lnTo>
                    <a:pt x="567" y="90"/>
                  </a:lnTo>
                  <a:lnTo>
                    <a:pt x="556" y="92"/>
                  </a:lnTo>
                  <a:lnTo>
                    <a:pt x="546" y="95"/>
                  </a:lnTo>
                  <a:lnTo>
                    <a:pt x="536" y="99"/>
                  </a:lnTo>
                  <a:lnTo>
                    <a:pt x="527" y="102"/>
                  </a:lnTo>
                  <a:lnTo>
                    <a:pt x="517" y="106"/>
                  </a:lnTo>
                  <a:lnTo>
                    <a:pt x="507" y="110"/>
                  </a:lnTo>
                  <a:lnTo>
                    <a:pt x="508" y="104"/>
                  </a:lnTo>
                  <a:lnTo>
                    <a:pt x="501" y="102"/>
                  </a:lnTo>
                  <a:lnTo>
                    <a:pt x="493" y="99"/>
                  </a:lnTo>
                  <a:lnTo>
                    <a:pt x="485" y="96"/>
                  </a:lnTo>
                  <a:lnTo>
                    <a:pt x="478" y="93"/>
                  </a:lnTo>
                  <a:lnTo>
                    <a:pt x="482" y="89"/>
                  </a:lnTo>
                  <a:lnTo>
                    <a:pt x="488" y="86"/>
                  </a:lnTo>
                  <a:lnTo>
                    <a:pt x="492" y="82"/>
                  </a:lnTo>
                  <a:lnTo>
                    <a:pt x="497" y="79"/>
                  </a:lnTo>
                  <a:lnTo>
                    <a:pt x="503" y="76"/>
                  </a:lnTo>
                  <a:lnTo>
                    <a:pt x="509" y="74"/>
                  </a:lnTo>
                  <a:lnTo>
                    <a:pt x="515" y="71"/>
                  </a:lnTo>
                  <a:lnTo>
                    <a:pt x="521" y="69"/>
                  </a:lnTo>
                  <a:lnTo>
                    <a:pt x="510" y="45"/>
                  </a:lnTo>
                  <a:lnTo>
                    <a:pt x="502" y="49"/>
                  </a:lnTo>
                  <a:lnTo>
                    <a:pt x="493" y="52"/>
                  </a:lnTo>
                  <a:lnTo>
                    <a:pt x="485" y="56"/>
                  </a:lnTo>
                  <a:lnTo>
                    <a:pt x="477" y="62"/>
                  </a:lnTo>
                  <a:lnTo>
                    <a:pt x="470" y="66"/>
                  </a:lnTo>
                  <a:lnTo>
                    <a:pt x="463" y="73"/>
                  </a:lnTo>
                  <a:lnTo>
                    <a:pt x="456" y="78"/>
                  </a:lnTo>
                  <a:lnTo>
                    <a:pt x="450" y="84"/>
                  </a:lnTo>
                  <a:lnTo>
                    <a:pt x="443" y="82"/>
                  </a:lnTo>
                  <a:lnTo>
                    <a:pt x="437" y="81"/>
                  </a:lnTo>
                  <a:lnTo>
                    <a:pt x="430" y="79"/>
                  </a:lnTo>
                  <a:lnTo>
                    <a:pt x="424" y="78"/>
                  </a:lnTo>
                  <a:lnTo>
                    <a:pt x="427" y="70"/>
                  </a:lnTo>
                  <a:lnTo>
                    <a:pt x="430" y="64"/>
                  </a:lnTo>
                  <a:lnTo>
                    <a:pt x="433" y="57"/>
                  </a:lnTo>
                  <a:lnTo>
                    <a:pt x="438" y="51"/>
                  </a:lnTo>
                  <a:lnTo>
                    <a:pt x="442" y="44"/>
                  </a:lnTo>
                  <a:lnTo>
                    <a:pt x="447" y="38"/>
                  </a:lnTo>
                  <a:lnTo>
                    <a:pt x="453" y="32"/>
                  </a:lnTo>
                  <a:lnTo>
                    <a:pt x="458" y="27"/>
                  </a:lnTo>
                  <a:lnTo>
                    <a:pt x="440" y="10"/>
                  </a:lnTo>
                  <a:lnTo>
                    <a:pt x="432" y="16"/>
                  </a:lnTo>
                  <a:lnTo>
                    <a:pt x="426" y="24"/>
                  </a:lnTo>
                  <a:lnTo>
                    <a:pt x="419" y="31"/>
                  </a:lnTo>
                  <a:lnTo>
                    <a:pt x="414" y="39"/>
                  </a:lnTo>
                  <a:lnTo>
                    <a:pt x="410" y="48"/>
                  </a:lnTo>
                  <a:lnTo>
                    <a:pt x="405" y="56"/>
                  </a:lnTo>
                  <a:lnTo>
                    <a:pt x="401" y="65"/>
                  </a:lnTo>
                  <a:lnTo>
                    <a:pt x="398" y="74"/>
                  </a:lnTo>
                  <a:lnTo>
                    <a:pt x="390" y="73"/>
                  </a:lnTo>
                  <a:lnTo>
                    <a:pt x="382" y="73"/>
                  </a:lnTo>
                  <a:lnTo>
                    <a:pt x="374" y="73"/>
                  </a:lnTo>
                  <a:lnTo>
                    <a:pt x="366" y="74"/>
                  </a:lnTo>
                  <a:lnTo>
                    <a:pt x="360" y="65"/>
                  </a:lnTo>
                  <a:lnTo>
                    <a:pt x="353" y="57"/>
                  </a:lnTo>
                  <a:lnTo>
                    <a:pt x="348" y="52"/>
                  </a:lnTo>
                  <a:lnTo>
                    <a:pt x="343" y="49"/>
                  </a:lnTo>
                  <a:lnTo>
                    <a:pt x="342" y="48"/>
                  </a:lnTo>
                  <a:lnTo>
                    <a:pt x="341" y="47"/>
                  </a:lnTo>
                  <a:lnTo>
                    <a:pt x="339" y="47"/>
                  </a:lnTo>
                  <a:lnTo>
                    <a:pt x="338" y="45"/>
                  </a:lnTo>
                  <a:lnTo>
                    <a:pt x="342" y="41"/>
                  </a:lnTo>
                  <a:lnTo>
                    <a:pt x="348" y="38"/>
                  </a:lnTo>
                  <a:lnTo>
                    <a:pt x="353" y="35"/>
                  </a:lnTo>
                  <a:lnTo>
                    <a:pt x="360" y="31"/>
                  </a:lnTo>
                  <a:lnTo>
                    <a:pt x="365" y="29"/>
                  </a:lnTo>
                  <a:lnTo>
                    <a:pt x="372" y="27"/>
                  </a:lnTo>
                  <a:lnTo>
                    <a:pt x="378" y="26"/>
                  </a:lnTo>
                  <a:lnTo>
                    <a:pt x="385" y="25"/>
                  </a:lnTo>
                  <a:lnTo>
                    <a:pt x="378" y="0"/>
                  </a:lnTo>
                  <a:lnTo>
                    <a:pt x="368" y="2"/>
                  </a:lnTo>
                  <a:lnTo>
                    <a:pt x="359" y="5"/>
                  </a:lnTo>
                  <a:lnTo>
                    <a:pt x="349" y="9"/>
                  </a:lnTo>
                  <a:lnTo>
                    <a:pt x="339" y="13"/>
                  </a:lnTo>
                  <a:lnTo>
                    <a:pt x="330" y="19"/>
                  </a:lnTo>
                  <a:lnTo>
                    <a:pt x="323" y="25"/>
                  </a:lnTo>
                  <a:lnTo>
                    <a:pt x="316" y="32"/>
                  </a:lnTo>
                  <a:lnTo>
                    <a:pt x="310" y="40"/>
                  </a:lnTo>
                  <a:lnTo>
                    <a:pt x="296" y="38"/>
                  </a:lnTo>
                  <a:lnTo>
                    <a:pt x="281" y="36"/>
                  </a:lnTo>
                  <a:lnTo>
                    <a:pt x="267" y="34"/>
                  </a:lnTo>
                  <a:lnTo>
                    <a:pt x="252" y="32"/>
                  </a:lnTo>
                  <a:lnTo>
                    <a:pt x="239" y="31"/>
                  </a:lnTo>
                  <a:lnTo>
                    <a:pt x="229" y="30"/>
                  </a:lnTo>
                  <a:lnTo>
                    <a:pt x="221" y="30"/>
                  </a:lnTo>
                  <a:lnTo>
                    <a:pt x="218" y="30"/>
                  </a:lnTo>
                  <a:lnTo>
                    <a:pt x="215" y="31"/>
                  </a:lnTo>
                  <a:lnTo>
                    <a:pt x="210" y="32"/>
                  </a:lnTo>
                  <a:lnTo>
                    <a:pt x="206" y="35"/>
                  </a:lnTo>
                  <a:lnTo>
                    <a:pt x="202" y="37"/>
                  </a:lnTo>
                  <a:lnTo>
                    <a:pt x="198" y="40"/>
                  </a:lnTo>
                  <a:lnTo>
                    <a:pt x="197" y="42"/>
                  </a:lnTo>
                  <a:lnTo>
                    <a:pt x="199" y="44"/>
                  </a:lnTo>
                  <a:lnTo>
                    <a:pt x="205" y="47"/>
                  </a:lnTo>
                  <a:lnTo>
                    <a:pt x="213" y="49"/>
                  </a:lnTo>
                  <a:lnTo>
                    <a:pt x="224" y="51"/>
                  </a:lnTo>
                  <a:lnTo>
                    <a:pt x="235" y="53"/>
                  </a:lnTo>
                  <a:lnTo>
                    <a:pt x="247" y="56"/>
                  </a:lnTo>
                  <a:lnTo>
                    <a:pt x="257" y="58"/>
                  </a:lnTo>
                  <a:lnTo>
                    <a:pt x="265" y="61"/>
                  </a:lnTo>
                  <a:lnTo>
                    <a:pt x="271" y="62"/>
                  </a:lnTo>
                  <a:lnTo>
                    <a:pt x="273" y="63"/>
                  </a:lnTo>
                  <a:lnTo>
                    <a:pt x="192" y="68"/>
                  </a:lnTo>
                  <a:lnTo>
                    <a:pt x="186" y="66"/>
                  </a:lnTo>
                  <a:lnTo>
                    <a:pt x="182" y="64"/>
                  </a:lnTo>
                  <a:lnTo>
                    <a:pt x="177" y="62"/>
                  </a:lnTo>
                  <a:lnTo>
                    <a:pt x="172" y="61"/>
                  </a:lnTo>
                  <a:lnTo>
                    <a:pt x="167" y="58"/>
                  </a:lnTo>
                  <a:lnTo>
                    <a:pt x="163" y="57"/>
                  </a:lnTo>
                  <a:lnTo>
                    <a:pt x="157" y="55"/>
                  </a:lnTo>
                  <a:lnTo>
                    <a:pt x="152" y="54"/>
                  </a:lnTo>
                  <a:lnTo>
                    <a:pt x="144" y="79"/>
                  </a:lnTo>
                  <a:lnTo>
                    <a:pt x="150" y="81"/>
                  </a:lnTo>
                  <a:lnTo>
                    <a:pt x="156" y="82"/>
                  </a:lnTo>
                  <a:lnTo>
                    <a:pt x="161" y="84"/>
                  </a:lnTo>
                  <a:lnTo>
                    <a:pt x="167" y="87"/>
                  </a:lnTo>
                  <a:lnTo>
                    <a:pt x="164" y="91"/>
                  </a:lnTo>
                  <a:lnTo>
                    <a:pt x="160" y="93"/>
                  </a:lnTo>
                  <a:lnTo>
                    <a:pt x="158" y="95"/>
                  </a:lnTo>
                  <a:lnTo>
                    <a:pt x="158" y="96"/>
                  </a:lnTo>
                  <a:lnTo>
                    <a:pt x="159" y="96"/>
                  </a:lnTo>
                  <a:lnTo>
                    <a:pt x="163" y="96"/>
                  </a:lnTo>
                  <a:lnTo>
                    <a:pt x="167" y="97"/>
                  </a:lnTo>
                  <a:lnTo>
                    <a:pt x="172" y="97"/>
                  </a:lnTo>
                  <a:lnTo>
                    <a:pt x="179" y="99"/>
                  </a:lnTo>
                  <a:lnTo>
                    <a:pt x="184" y="99"/>
                  </a:lnTo>
                  <a:lnTo>
                    <a:pt x="190" y="99"/>
                  </a:lnTo>
                  <a:lnTo>
                    <a:pt x="194" y="99"/>
                  </a:lnTo>
                  <a:lnTo>
                    <a:pt x="194" y="99"/>
                  </a:lnTo>
                  <a:lnTo>
                    <a:pt x="195" y="99"/>
                  </a:lnTo>
                  <a:lnTo>
                    <a:pt x="195" y="99"/>
                  </a:lnTo>
                  <a:lnTo>
                    <a:pt x="196" y="100"/>
                  </a:lnTo>
                  <a:lnTo>
                    <a:pt x="195" y="102"/>
                  </a:lnTo>
                  <a:lnTo>
                    <a:pt x="194" y="105"/>
                  </a:lnTo>
                  <a:lnTo>
                    <a:pt x="192" y="108"/>
                  </a:lnTo>
                  <a:lnTo>
                    <a:pt x="191" y="113"/>
                  </a:lnTo>
                  <a:lnTo>
                    <a:pt x="177" y="108"/>
                  </a:lnTo>
                  <a:lnTo>
                    <a:pt x="163" y="105"/>
                  </a:lnTo>
                  <a:lnTo>
                    <a:pt x="147" y="102"/>
                  </a:lnTo>
                  <a:lnTo>
                    <a:pt x="133" y="99"/>
                  </a:lnTo>
                  <a:lnTo>
                    <a:pt x="118" y="95"/>
                  </a:lnTo>
                  <a:lnTo>
                    <a:pt x="104" y="93"/>
                  </a:lnTo>
                  <a:lnTo>
                    <a:pt x="89" y="91"/>
                  </a:lnTo>
                  <a:lnTo>
                    <a:pt x="75" y="89"/>
                  </a:lnTo>
                  <a:lnTo>
                    <a:pt x="70" y="115"/>
                  </a:lnTo>
                  <a:lnTo>
                    <a:pt x="81" y="116"/>
                  </a:lnTo>
                  <a:lnTo>
                    <a:pt x="93" y="118"/>
                  </a:lnTo>
                  <a:lnTo>
                    <a:pt x="104" y="119"/>
                  </a:lnTo>
                  <a:lnTo>
                    <a:pt x="116" y="121"/>
                  </a:lnTo>
                  <a:lnTo>
                    <a:pt x="127" y="123"/>
                  </a:lnTo>
                  <a:lnTo>
                    <a:pt x="139" y="126"/>
                  </a:lnTo>
                  <a:lnTo>
                    <a:pt x="150" y="128"/>
                  </a:lnTo>
                  <a:lnTo>
                    <a:pt x="160" y="131"/>
                  </a:lnTo>
                  <a:lnTo>
                    <a:pt x="154" y="132"/>
                  </a:lnTo>
                  <a:lnTo>
                    <a:pt x="147" y="132"/>
                  </a:lnTo>
                  <a:lnTo>
                    <a:pt x="141" y="133"/>
                  </a:lnTo>
                  <a:lnTo>
                    <a:pt x="135" y="134"/>
                  </a:lnTo>
                  <a:lnTo>
                    <a:pt x="130" y="134"/>
                  </a:lnTo>
                  <a:lnTo>
                    <a:pt x="126" y="135"/>
                  </a:lnTo>
                  <a:lnTo>
                    <a:pt x="124" y="135"/>
                  </a:lnTo>
                  <a:lnTo>
                    <a:pt x="122" y="135"/>
                  </a:lnTo>
                  <a:lnTo>
                    <a:pt x="130" y="172"/>
                  </a:lnTo>
                  <a:lnTo>
                    <a:pt x="186" y="161"/>
                  </a:lnTo>
                  <a:lnTo>
                    <a:pt x="185" y="164"/>
                  </a:lnTo>
                  <a:lnTo>
                    <a:pt x="184" y="169"/>
                  </a:lnTo>
                  <a:lnTo>
                    <a:pt x="182" y="177"/>
                  </a:lnTo>
                  <a:lnTo>
                    <a:pt x="180" y="184"/>
                  </a:lnTo>
                  <a:lnTo>
                    <a:pt x="163" y="180"/>
                  </a:lnTo>
                  <a:lnTo>
                    <a:pt x="145" y="177"/>
                  </a:lnTo>
                  <a:lnTo>
                    <a:pt x="127" y="173"/>
                  </a:lnTo>
                  <a:lnTo>
                    <a:pt x="109" y="170"/>
                  </a:lnTo>
                  <a:lnTo>
                    <a:pt x="91" y="167"/>
                  </a:lnTo>
                  <a:lnTo>
                    <a:pt x="74" y="165"/>
                  </a:lnTo>
                  <a:lnTo>
                    <a:pt x="55" y="162"/>
                  </a:lnTo>
                  <a:lnTo>
                    <a:pt x="38" y="161"/>
                  </a:lnTo>
                  <a:lnTo>
                    <a:pt x="38" y="187"/>
                  </a:lnTo>
                  <a:lnTo>
                    <a:pt x="51" y="188"/>
                  </a:lnTo>
                  <a:lnTo>
                    <a:pt x="64" y="190"/>
                  </a:lnTo>
                  <a:lnTo>
                    <a:pt x="77" y="192"/>
                  </a:lnTo>
                  <a:lnTo>
                    <a:pt x="89" y="193"/>
                  </a:lnTo>
                  <a:lnTo>
                    <a:pt x="102" y="195"/>
                  </a:lnTo>
                  <a:lnTo>
                    <a:pt x="115" y="197"/>
                  </a:lnTo>
                  <a:lnTo>
                    <a:pt x="127" y="199"/>
                  </a:lnTo>
                  <a:lnTo>
                    <a:pt x="140" y="201"/>
                  </a:lnTo>
                  <a:lnTo>
                    <a:pt x="126" y="207"/>
                  </a:lnTo>
                  <a:lnTo>
                    <a:pt x="111" y="213"/>
                  </a:lnTo>
                  <a:lnTo>
                    <a:pt x="95" y="220"/>
                  </a:lnTo>
                  <a:lnTo>
                    <a:pt x="80" y="226"/>
                  </a:lnTo>
                  <a:lnTo>
                    <a:pt x="66" y="233"/>
                  </a:lnTo>
                  <a:lnTo>
                    <a:pt x="53" y="239"/>
                  </a:lnTo>
                  <a:lnTo>
                    <a:pt x="43" y="245"/>
                  </a:lnTo>
                  <a:lnTo>
                    <a:pt x="37" y="250"/>
                  </a:lnTo>
                  <a:lnTo>
                    <a:pt x="29" y="259"/>
                  </a:lnTo>
                  <a:lnTo>
                    <a:pt x="23" y="269"/>
                  </a:lnTo>
                  <a:lnTo>
                    <a:pt x="16" y="278"/>
                  </a:lnTo>
                  <a:lnTo>
                    <a:pt x="11" y="289"/>
                  </a:lnTo>
                  <a:lnTo>
                    <a:pt x="7" y="298"/>
                  </a:lnTo>
                  <a:lnTo>
                    <a:pt x="3" y="305"/>
                  </a:lnTo>
                  <a:lnTo>
                    <a:pt x="1" y="311"/>
                  </a:lnTo>
                  <a:lnTo>
                    <a:pt x="0" y="313"/>
                  </a:lnTo>
                  <a:lnTo>
                    <a:pt x="23" y="323"/>
                  </a:lnTo>
                  <a:lnTo>
                    <a:pt x="24" y="322"/>
                  </a:lnTo>
                  <a:lnTo>
                    <a:pt x="26" y="318"/>
                  </a:lnTo>
                  <a:lnTo>
                    <a:pt x="29" y="314"/>
                  </a:lnTo>
                  <a:lnTo>
                    <a:pt x="34" y="310"/>
                  </a:lnTo>
                  <a:lnTo>
                    <a:pt x="38" y="304"/>
                  </a:lnTo>
                  <a:lnTo>
                    <a:pt x="43" y="299"/>
                  </a:lnTo>
                  <a:lnTo>
                    <a:pt x="50" y="294"/>
                  </a:lnTo>
                  <a:lnTo>
                    <a:pt x="55" y="290"/>
                  </a:lnTo>
                  <a:lnTo>
                    <a:pt x="60" y="299"/>
                  </a:lnTo>
                  <a:lnTo>
                    <a:pt x="54" y="323"/>
                  </a:lnTo>
                  <a:lnTo>
                    <a:pt x="46" y="349"/>
                  </a:lnTo>
                  <a:lnTo>
                    <a:pt x="41" y="361"/>
                  </a:lnTo>
                  <a:lnTo>
                    <a:pt x="59" y="378"/>
                  </a:lnTo>
                  <a:lnTo>
                    <a:pt x="62" y="370"/>
                  </a:lnTo>
                  <a:lnTo>
                    <a:pt x="68" y="354"/>
                  </a:lnTo>
                  <a:lnTo>
                    <a:pt x="77" y="336"/>
                  </a:lnTo>
                  <a:lnTo>
                    <a:pt x="85" y="324"/>
                  </a:lnTo>
                  <a:lnTo>
                    <a:pt x="90" y="321"/>
                  </a:lnTo>
                  <a:lnTo>
                    <a:pt x="100" y="317"/>
                  </a:lnTo>
                  <a:lnTo>
                    <a:pt x="112" y="314"/>
                  </a:lnTo>
                  <a:lnTo>
                    <a:pt x="126" y="311"/>
                  </a:lnTo>
                  <a:lnTo>
                    <a:pt x="138" y="309"/>
                  </a:lnTo>
                  <a:lnTo>
                    <a:pt x="148" y="308"/>
                  </a:lnTo>
                  <a:lnTo>
                    <a:pt x="156" y="305"/>
                  </a:lnTo>
                  <a:lnTo>
                    <a:pt x="159" y="305"/>
                  </a:lnTo>
                  <a:lnTo>
                    <a:pt x="156" y="310"/>
                  </a:lnTo>
                  <a:lnTo>
                    <a:pt x="146" y="321"/>
                  </a:lnTo>
                  <a:lnTo>
                    <a:pt x="133" y="336"/>
                  </a:lnTo>
                  <a:lnTo>
                    <a:pt x="118" y="354"/>
                  </a:lnTo>
                  <a:lnTo>
                    <a:pt x="102" y="374"/>
                  </a:lnTo>
                  <a:lnTo>
                    <a:pt x="88" y="392"/>
                  </a:lnTo>
                  <a:lnTo>
                    <a:pt x="77" y="407"/>
                  </a:lnTo>
                  <a:lnTo>
                    <a:pt x="70" y="418"/>
                  </a:lnTo>
                  <a:lnTo>
                    <a:pt x="69" y="432"/>
                  </a:lnTo>
                  <a:lnTo>
                    <a:pt x="76" y="442"/>
                  </a:lnTo>
                  <a:lnTo>
                    <a:pt x="83" y="448"/>
                  </a:lnTo>
                  <a:lnTo>
                    <a:pt x="87" y="451"/>
                  </a:lnTo>
                  <a:lnTo>
                    <a:pt x="88" y="448"/>
                  </a:lnTo>
                  <a:lnTo>
                    <a:pt x="91" y="443"/>
                  </a:lnTo>
                  <a:lnTo>
                    <a:pt x="96" y="435"/>
                  </a:lnTo>
                  <a:lnTo>
                    <a:pt x="103" y="427"/>
                  </a:lnTo>
                  <a:lnTo>
                    <a:pt x="109" y="418"/>
                  </a:lnTo>
                  <a:lnTo>
                    <a:pt x="116" y="409"/>
                  </a:lnTo>
                  <a:lnTo>
                    <a:pt x="120" y="403"/>
                  </a:lnTo>
                  <a:lnTo>
                    <a:pt x="125" y="399"/>
                  </a:lnTo>
                  <a:lnTo>
                    <a:pt x="131" y="395"/>
                  </a:lnTo>
                  <a:lnTo>
                    <a:pt x="138" y="393"/>
                  </a:lnTo>
                  <a:lnTo>
                    <a:pt x="144" y="391"/>
                  </a:lnTo>
                  <a:lnTo>
                    <a:pt x="146" y="391"/>
                  </a:lnTo>
                  <a:lnTo>
                    <a:pt x="144" y="394"/>
                  </a:lnTo>
                  <a:lnTo>
                    <a:pt x="140" y="402"/>
                  </a:lnTo>
                  <a:lnTo>
                    <a:pt x="132" y="414"/>
                  </a:lnTo>
                  <a:lnTo>
                    <a:pt x="124" y="428"/>
                  </a:lnTo>
                  <a:lnTo>
                    <a:pt x="116" y="442"/>
                  </a:lnTo>
                  <a:lnTo>
                    <a:pt x="108" y="455"/>
                  </a:lnTo>
                  <a:lnTo>
                    <a:pt x="103" y="465"/>
                  </a:lnTo>
                  <a:lnTo>
                    <a:pt x="101" y="471"/>
                  </a:lnTo>
                  <a:lnTo>
                    <a:pt x="101" y="482"/>
                  </a:lnTo>
                  <a:lnTo>
                    <a:pt x="101" y="495"/>
                  </a:lnTo>
                  <a:lnTo>
                    <a:pt x="101" y="506"/>
                  </a:lnTo>
                  <a:lnTo>
                    <a:pt x="101" y="511"/>
                  </a:lnTo>
                  <a:lnTo>
                    <a:pt x="130" y="524"/>
                  </a:lnTo>
                  <a:lnTo>
                    <a:pt x="131" y="518"/>
                  </a:lnTo>
                  <a:lnTo>
                    <a:pt x="135" y="501"/>
                  </a:lnTo>
                  <a:lnTo>
                    <a:pt x="141" y="482"/>
                  </a:lnTo>
                  <a:lnTo>
                    <a:pt x="148" y="466"/>
                  </a:lnTo>
                  <a:lnTo>
                    <a:pt x="154" y="459"/>
                  </a:lnTo>
                  <a:lnTo>
                    <a:pt x="161" y="451"/>
                  </a:lnTo>
                  <a:lnTo>
                    <a:pt x="170" y="442"/>
                  </a:lnTo>
                  <a:lnTo>
                    <a:pt x="179" y="432"/>
                  </a:lnTo>
                  <a:lnTo>
                    <a:pt x="187" y="425"/>
                  </a:lnTo>
                  <a:lnTo>
                    <a:pt x="194" y="418"/>
                  </a:lnTo>
                  <a:lnTo>
                    <a:pt x="198" y="414"/>
                  </a:lnTo>
                  <a:lnTo>
                    <a:pt x="200" y="412"/>
                  </a:lnTo>
                  <a:lnTo>
                    <a:pt x="199" y="414"/>
                  </a:lnTo>
                  <a:lnTo>
                    <a:pt x="195" y="420"/>
                  </a:lnTo>
                  <a:lnTo>
                    <a:pt x="190" y="430"/>
                  </a:lnTo>
                  <a:lnTo>
                    <a:pt x="183" y="441"/>
                  </a:lnTo>
                  <a:lnTo>
                    <a:pt x="177" y="453"/>
                  </a:lnTo>
                  <a:lnTo>
                    <a:pt x="171" y="464"/>
                  </a:lnTo>
                  <a:lnTo>
                    <a:pt x="167" y="472"/>
                  </a:lnTo>
                  <a:lnTo>
                    <a:pt x="165" y="479"/>
                  </a:lnTo>
                  <a:lnTo>
                    <a:pt x="163" y="493"/>
                  </a:lnTo>
                  <a:lnTo>
                    <a:pt x="160" y="511"/>
                  </a:lnTo>
                  <a:lnTo>
                    <a:pt x="157" y="527"/>
                  </a:lnTo>
                  <a:lnTo>
                    <a:pt x="156" y="535"/>
                  </a:lnTo>
                  <a:lnTo>
                    <a:pt x="185" y="543"/>
                  </a:lnTo>
                  <a:lnTo>
                    <a:pt x="185" y="548"/>
                  </a:lnTo>
                  <a:lnTo>
                    <a:pt x="184" y="561"/>
                  </a:lnTo>
                  <a:lnTo>
                    <a:pt x="184" y="575"/>
                  </a:lnTo>
                  <a:lnTo>
                    <a:pt x="184" y="586"/>
                  </a:lnTo>
                  <a:lnTo>
                    <a:pt x="186" y="589"/>
                  </a:lnTo>
                  <a:lnTo>
                    <a:pt x="191" y="592"/>
                  </a:lnTo>
                  <a:lnTo>
                    <a:pt x="196" y="595"/>
                  </a:lnTo>
                  <a:lnTo>
                    <a:pt x="204" y="597"/>
                  </a:lnTo>
                  <a:lnTo>
                    <a:pt x="211" y="599"/>
                  </a:lnTo>
                  <a:lnTo>
                    <a:pt x="217" y="600"/>
                  </a:lnTo>
                  <a:lnTo>
                    <a:pt x="221" y="601"/>
                  </a:lnTo>
                  <a:lnTo>
                    <a:pt x="223" y="601"/>
                  </a:lnTo>
                  <a:lnTo>
                    <a:pt x="225" y="595"/>
                  </a:lnTo>
                  <a:lnTo>
                    <a:pt x="229" y="579"/>
                  </a:lnTo>
                  <a:lnTo>
                    <a:pt x="234" y="563"/>
                  </a:lnTo>
                  <a:lnTo>
                    <a:pt x="239" y="550"/>
                  </a:lnTo>
                  <a:lnTo>
                    <a:pt x="243" y="546"/>
                  </a:lnTo>
                  <a:lnTo>
                    <a:pt x="247" y="540"/>
                  </a:lnTo>
                  <a:lnTo>
                    <a:pt x="254" y="534"/>
                  </a:lnTo>
                  <a:lnTo>
                    <a:pt x="259" y="529"/>
                  </a:lnTo>
                  <a:lnTo>
                    <a:pt x="265" y="522"/>
                  </a:lnTo>
                  <a:lnTo>
                    <a:pt x="271" y="518"/>
                  </a:lnTo>
                  <a:lnTo>
                    <a:pt x="274" y="514"/>
                  </a:lnTo>
                  <a:lnTo>
                    <a:pt x="275" y="513"/>
                  </a:lnTo>
                  <a:lnTo>
                    <a:pt x="273" y="521"/>
                  </a:lnTo>
                  <a:lnTo>
                    <a:pt x="267" y="538"/>
                  </a:lnTo>
                  <a:lnTo>
                    <a:pt x="261" y="557"/>
                  </a:lnTo>
                  <a:lnTo>
                    <a:pt x="258" y="569"/>
                  </a:lnTo>
                  <a:lnTo>
                    <a:pt x="259" y="576"/>
                  </a:lnTo>
                  <a:lnTo>
                    <a:pt x="260" y="587"/>
                  </a:lnTo>
                  <a:lnTo>
                    <a:pt x="262" y="596"/>
                  </a:lnTo>
                  <a:lnTo>
                    <a:pt x="262" y="600"/>
                  </a:lnTo>
                  <a:lnTo>
                    <a:pt x="295" y="597"/>
                  </a:lnTo>
                  <a:lnTo>
                    <a:pt x="295" y="592"/>
                  </a:lnTo>
                  <a:lnTo>
                    <a:pt x="296" y="581"/>
                  </a:lnTo>
                  <a:lnTo>
                    <a:pt x="298" y="568"/>
                  </a:lnTo>
                  <a:lnTo>
                    <a:pt x="301" y="557"/>
                  </a:lnTo>
                  <a:lnTo>
                    <a:pt x="306" y="552"/>
                  </a:lnTo>
                  <a:lnTo>
                    <a:pt x="311" y="556"/>
                  </a:lnTo>
                  <a:lnTo>
                    <a:pt x="314" y="561"/>
                  </a:lnTo>
                  <a:lnTo>
                    <a:pt x="316" y="566"/>
                  </a:lnTo>
                  <a:lnTo>
                    <a:pt x="320" y="573"/>
                  </a:lnTo>
                  <a:lnTo>
                    <a:pt x="325" y="583"/>
                  </a:lnTo>
                  <a:lnTo>
                    <a:pt x="329" y="592"/>
                  </a:lnTo>
                  <a:lnTo>
                    <a:pt x="332" y="597"/>
                  </a:lnTo>
                  <a:lnTo>
                    <a:pt x="355" y="589"/>
                  </a:lnTo>
                  <a:lnTo>
                    <a:pt x="354" y="584"/>
                  </a:lnTo>
                  <a:lnTo>
                    <a:pt x="351" y="571"/>
                  </a:lnTo>
                  <a:lnTo>
                    <a:pt x="348" y="556"/>
                  </a:lnTo>
                  <a:lnTo>
                    <a:pt x="348" y="544"/>
                  </a:lnTo>
                  <a:lnTo>
                    <a:pt x="351" y="532"/>
                  </a:lnTo>
                  <a:lnTo>
                    <a:pt x="355" y="516"/>
                  </a:lnTo>
                  <a:lnTo>
                    <a:pt x="360" y="503"/>
                  </a:lnTo>
                  <a:lnTo>
                    <a:pt x="361" y="497"/>
                  </a:lnTo>
                  <a:lnTo>
                    <a:pt x="362" y="503"/>
                  </a:lnTo>
                  <a:lnTo>
                    <a:pt x="363" y="516"/>
                  </a:lnTo>
                  <a:lnTo>
                    <a:pt x="366" y="531"/>
                  </a:lnTo>
                  <a:lnTo>
                    <a:pt x="371" y="543"/>
                  </a:lnTo>
                  <a:lnTo>
                    <a:pt x="376" y="550"/>
                  </a:lnTo>
                  <a:lnTo>
                    <a:pt x="382" y="556"/>
                  </a:lnTo>
                  <a:lnTo>
                    <a:pt x="386" y="560"/>
                  </a:lnTo>
                  <a:lnTo>
                    <a:pt x="388" y="562"/>
                  </a:lnTo>
                  <a:lnTo>
                    <a:pt x="428" y="542"/>
                  </a:lnTo>
                  <a:lnTo>
                    <a:pt x="424" y="534"/>
                  </a:lnTo>
                  <a:lnTo>
                    <a:pt x="414" y="517"/>
                  </a:lnTo>
                  <a:lnTo>
                    <a:pt x="403" y="494"/>
                  </a:lnTo>
                  <a:lnTo>
                    <a:pt x="397" y="472"/>
                  </a:lnTo>
                  <a:lnTo>
                    <a:pt x="394" y="448"/>
                  </a:lnTo>
                  <a:lnTo>
                    <a:pt x="391" y="422"/>
                  </a:lnTo>
                  <a:lnTo>
                    <a:pt x="388" y="402"/>
                  </a:lnTo>
                  <a:lnTo>
                    <a:pt x="387" y="393"/>
                  </a:lnTo>
                  <a:lnTo>
                    <a:pt x="388" y="396"/>
                  </a:lnTo>
                  <a:lnTo>
                    <a:pt x="391" y="404"/>
                  </a:lnTo>
                  <a:lnTo>
                    <a:pt x="394" y="416"/>
                  </a:lnTo>
                  <a:lnTo>
                    <a:pt x="400" y="429"/>
                  </a:lnTo>
                  <a:lnTo>
                    <a:pt x="405" y="442"/>
                  </a:lnTo>
                  <a:lnTo>
                    <a:pt x="411" y="455"/>
                  </a:lnTo>
                  <a:lnTo>
                    <a:pt x="415" y="464"/>
                  </a:lnTo>
                  <a:lnTo>
                    <a:pt x="419" y="469"/>
                  </a:lnTo>
                  <a:lnTo>
                    <a:pt x="428" y="470"/>
                  </a:lnTo>
                  <a:lnTo>
                    <a:pt x="437" y="465"/>
                  </a:lnTo>
                  <a:lnTo>
                    <a:pt x="444" y="457"/>
                  </a:lnTo>
                  <a:lnTo>
                    <a:pt x="447" y="454"/>
                  </a:lnTo>
                  <a:lnTo>
                    <a:pt x="444" y="451"/>
                  </a:lnTo>
                  <a:lnTo>
                    <a:pt x="438" y="442"/>
                  </a:lnTo>
                  <a:lnTo>
                    <a:pt x="430" y="430"/>
                  </a:lnTo>
                  <a:lnTo>
                    <a:pt x="424" y="418"/>
                  </a:lnTo>
                  <a:lnTo>
                    <a:pt x="421" y="402"/>
                  </a:lnTo>
                  <a:lnTo>
                    <a:pt x="426" y="379"/>
                  </a:lnTo>
                  <a:lnTo>
                    <a:pt x="431" y="360"/>
                  </a:lnTo>
                  <a:lnTo>
                    <a:pt x="437" y="348"/>
                  </a:lnTo>
                  <a:lnTo>
                    <a:pt x="441" y="346"/>
                  </a:lnTo>
                  <a:lnTo>
                    <a:pt x="447" y="343"/>
                  </a:lnTo>
                  <a:lnTo>
                    <a:pt x="457" y="340"/>
                  </a:lnTo>
                  <a:lnTo>
                    <a:pt x="468" y="338"/>
                  </a:lnTo>
                  <a:lnTo>
                    <a:pt x="485" y="381"/>
                  </a:lnTo>
                  <a:lnTo>
                    <a:pt x="542" y="402"/>
                  </a:lnTo>
                  <a:lnTo>
                    <a:pt x="547" y="411"/>
                  </a:lnTo>
                  <a:lnTo>
                    <a:pt x="560" y="433"/>
                  </a:lnTo>
                  <a:lnTo>
                    <a:pt x="579" y="467"/>
                  </a:lnTo>
                  <a:lnTo>
                    <a:pt x="600" y="505"/>
                  </a:lnTo>
                  <a:lnTo>
                    <a:pt x="622" y="545"/>
                  </a:lnTo>
                  <a:lnTo>
                    <a:pt x="641" y="581"/>
                  </a:lnTo>
                  <a:lnTo>
                    <a:pt x="657" y="609"/>
                  </a:lnTo>
                  <a:lnTo>
                    <a:pt x="664" y="625"/>
                  </a:lnTo>
                  <a:lnTo>
                    <a:pt x="668" y="635"/>
                  </a:lnTo>
                  <a:lnTo>
                    <a:pt x="676" y="646"/>
                  </a:lnTo>
                  <a:lnTo>
                    <a:pt x="686" y="657"/>
                  </a:lnTo>
                  <a:lnTo>
                    <a:pt x="696" y="669"/>
                  </a:lnTo>
                  <a:lnTo>
                    <a:pt x="705" y="679"/>
                  </a:lnTo>
                  <a:lnTo>
                    <a:pt x="714" y="688"/>
                  </a:lnTo>
                  <a:lnTo>
                    <a:pt x="719" y="693"/>
                  </a:lnTo>
                  <a:lnTo>
                    <a:pt x="722" y="695"/>
                  </a:lnTo>
                  <a:lnTo>
                    <a:pt x="724" y="698"/>
                  </a:lnTo>
                  <a:lnTo>
                    <a:pt x="730" y="703"/>
                  </a:lnTo>
                  <a:lnTo>
                    <a:pt x="740" y="711"/>
                  </a:lnTo>
                  <a:lnTo>
                    <a:pt x="751" y="720"/>
                  </a:lnTo>
                  <a:lnTo>
                    <a:pt x="763" y="731"/>
                  </a:lnTo>
                  <a:lnTo>
                    <a:pt x="772" y="744"/>
                  </a:lnTo>
                  <a:lnTo>
                    <a:pt x="781" y="756"/>
                  </a:lnTo>
                  <a:lnTo>
                    <a:pt x="787" y="768"/>
                  </a:lnTo>
                  <a:lnTo>
                    <a:pt x="787" y="795"/>
                  </a:lnTo>
                  <a:lnTo>
                    <a:pt x="778" y="823"/>
                  </a:lnTo>
                  <a:lnTo>
                    <a:pt x="767" y="846"/>
                  </a:lnTo>
                  <a:lnTo>
                    <a:pt x="763" y="855"/>
                  </a:lnTo>
                  <a:lnTo>
                    <a:pt x="764" y="856"/>
                  </a:lnTo>
                  <a:lnTo>
                    <a:pt x="765" y="859"/>
                  </a:lnTo>
                  <a:lnTo>
                    <a:pt x="768" y="863"/>
                  </a:lnTo>
                  <a:lnTo>
                    <a:pt x="772" y="870"/>
                  </a:lnTo>
                  <a:lnTo>
                    <a:pt x="778" y="877"/>
                  </a:lnTo>
                  <a:lnTo>
                    <a:pt x="784" y="886"/>
                  </a:lnTo>
                  <a:lnTo>
                    <a:pt x="792" y="896"/>
                  </a:lnTo>
                  <a:lnTo>
                    <a:pt x="801" y="905"/>
                  </a:lnTo>
                  <a:lnTo>
                    <a:pt x="809" y="921"/>
                  </a:lnTo>
                  <a:lnTo>
                    <a:pt x="814" y="939"/>
                  </a:lnTo>
                  <a:lnTo>
                    <a:pt x="813" y="960"/>
                  </a:lnTo>
                  <a:lnTo>
                    <a:pt x="810" y="982"/>
                  </a:lnTo>
                  <a:lnTo>
                    <a:pt x="805" y="1004"/>
                  </a:lnTo>
                  <a:lnTo>
                    <a:pt x="800" y="1025"/>
                  </a:lnTo>
                  <a:lnTo>
                    <a:pt x="795" y="1042"/>
                  </a:lnTo>
                  <a:lnTo>
                    <a:pt x="793" y="1055"/>
                  </a:lnTo>
                  <a:lnTo>
                    <a:pt x="792" y="1073"/>
                  </a:lnTo>
                  <a:lnTo>
                    <a:pt x="793" y="1089"/>
                  </a:lnTo>
                  <a:lnTo>
                    <a:pt x="794" y="1098"/>
                  </a:lnTo>
                  <a:lnTo>
                    <a:pt x="794" y="1103"/>
                  </a:lnTo>
                  <a:lnTo>
                    <a:pt x="642" y="1215"/>
                  </a:lnTo>
                  <a:lnTo>
                    <a:pt x="668" y="1256"/>
                  </a:lnTo>
                  <a:lnTo>
                    <a:pt x="633" y="1292"/>
                  </a:lnTo>
                  <a:lnTo>
                    <a:pt x="659" y="1370"/>
                  </a:lnTo>
                  <a:lnTo>
                    <a:pt x="670" y="1370"/>
                  </a:lnTo>
                  <a:lnTo>
                    <a:pt x="680" y="1370"/>
                  </a:lnTo>
                  <a:lnTo>
                    <a:pt x="691" y="1372"/>
                  </a:lnTo>
                  <a:lnTo>
                    <a:pt x="703" y="1377"/>
                  </a:lnTo>
                  <a:lnTo>
                    <a:pt x="713" y="1384"/>
                  </a:lnTo>
                  <a:lnTo>
                    <a:pt x="722" y="1396"/>
                  </a:lnTo>
                  <a:lnTo>
                    <a:pt x="729" y="1413"/>
                  </a:lnTo>
                  <a:lnTo>
                    <a:pt x="733" y="1437"/>
                  </a:lnTo>
                  <a:lnTo>
                    <a:pt x="740" y="1435"/>
                  </a:lnTo>
                  <a:lnTo>
                    <a:pt x="746" y="1434"/>
                  </a:lnTo>
                  <a:lnTo>
                    <a:pt x="753" y="1432"/>
                  </a:lnTo>
                  <a:lnTo>
                    <a:pt x="759" y="1431"/>
                  </a:lnTo>
                  <a:lnTo>
                    <a:pt x="766" y="1429"/>
                  </a:lnTo>
                  <a:lnTo>
                    <a:pt x="772" y="1428"/>
                  </a:lnTo>
                  <a:lnTo>
                    <a:pt x="779" y="1425"/>
                  </a:lnTo>
                  <a:lnTo>
                    <a:pt x="785" y="1424"/>
                  </a:lnTo>
                  <a:lnTo>
                    <a:pt x="787" y="1424"/>
                  </a:lnTo>
                  <a:lnTo>
                    <a:pt x="789" y="1424"/>
                  </a:lnTo>
                  <a:lnTo>
                    <a:pt x="790" y="1425"/>
                  </a:lnTo>
                  <a:lnTo>
                    <a:pt x="790" y="1425"/>
                  </a:lnTo>
                  <a:lnTo>
                    <a:pt x="819" y="1456"/>
                  </a:lnTo>
                  <a:lnTo>
                    <a:pt x="855" y="1464"/>
                  </a:lnTo>
                  <a:lnTo>
                    <a:pt x="861" y="1490"/>
                  </a:lnTo>
                  <a:lnTo>
                    <a:pt x="870" y="1525"/>
                  </a:lnTo>
                  <a:lnTo>
                    <a:pt x="881" y="1564"/>
                  </a:lnTo>
                  <a:lnTo>
                    <a:pt x="892" y="1605"/>
                  </a:lnTo>
                  <a:lnTo>
                    <a:pt x="904" y="1646"/>
                  </a:lnTo>
                  <a:lnTo>
                    <a:pt x="914" y="1682"/>
                  </a:lnTo>
                  <a:lnTo>
                    <a:pt x="923" y="1710"/>
                  </a:lnTo>
                  <a:lnTo>
                    <a:pt x="931" y="1728"/>
                  </a:lnTo>
                  <a:lnTo>
                    <a:pt x="940" y="1741"/>
                  </a:lnTo>
                  <a:lnTo>
                    <a:pt x="953" y="1751"/>
                  </a:lnTo>
                  <a:lnTo>
                    <a:pt x="969" y="1760"/>
                  </a:lnTo>
                  <a:lnTo>
                    <a:pt x="985" y="1767"/>
                  </a:lnTo>
                  <a:lnTo>
                    <a:pt x="1001" y="1771"/>
                  </a:lnTo>
                  <a:lnTo>
                    <a:pt x="1016" y="1772"/>
                  </a:lnTo>
                  <a:lnTo>
                    <a:pt x="1028" y="1770"/>
                  </a:lnTo>
                  <a:lnTo>
                    <a:pt x="1037" y="1764"/>
                  </a:lnTo>
                  <a:lnTo>
                    <a:pt x="1045" y="1753"/>
                  </a:lnTo>
                  <a:lnTo>
                    <a:pt x="1050" y="1745"/>
                  </a:lnTo>
                  <a:lnTo>
                    <a:pt x="1051" y="1741"/>
                  </a:lnTo>
                  <a:lnTo>
                    <a:pt x="1051" y="1740"/>
                  </a:lnTo>
                  <a:lnTo>
                    <a:pt x="1052" y="1741"/>
                  </a:lnTo>
                  <a:lnTo>
                    <a:pt x="1056" y="1744"/>
                  </a:lnTo>
                  <a:lnTo>
                    <a:pt x="1062" y="1748"/>
                  </a:lnTo>
                  <a:lnTo>
                    <a:pt x="1070" y="1753"/>
                  </a:lnTo>
                  <a:lnTo>
                    <a:pt x="1081" y="1758"/>
                  </a:lnTo>
                  <a:lnTo>
                    <a:pt x="1093" y="1762"/>
                  </a:lnTo>
                  <a:lnTo>
                    <a:pt x="1108" y="1766"/>
                  </a:lnTo>
                  <a:lnTo>
                    <a:pt x="1125" y="1767"/>
                  </a:lnTo>
                  <a:lnTo>
                    <a:pt x="1144" y="1763"/>
                  </a:lnTo>
                  <a:lnTo>
                    <a:pt x="1160" y="1754"/>
                  </a:lnTo>
                  <a:lnTo>
                    <a:pt x="1174" y="1740"/>
                  </a:lnTo>
                  <a:lnTo>
                    <a:pt x="1186" y="1720"/>
                  </a:lnTo>
                  <a:lnTo>
                    <a:pt x="1198" y="1698"/>
                  </a:lnTo>
                  <a:lnTo>
                    <a:pt x="1210" y="1673"/>
                  </a:lnTo>
                  <a:lnTo>
                    <a:pt x="1222" y="1647"/>
                  </a:lnTo>
                  <a:lnTo>
                    <a:pt x="1235" y="1621"/>
                  </a:lnTo>
                  <a:lnTo>
                    <a:pt x="1243" y="1610"/>
                  </a:lnTo>
                  <a:lnTo>
                    <a:pt x="1252" y="1591"/>
                  </a:lnTo>
                  <a:lnTo>
                    <a:pt x="1264" y="1569"/>
                  </a:lnTo>
                  <a:lnTo>
                    <a:pt x="1277" y="1545"/>
                  </a:lnTo>
                  <a:lnTo>
                    <a:pt x="1291" y="1519"/>
                  </a:lnTo>
                  <a:lnTo>
                    <a:pt x="1304" y="1495"/>
                  </a:lnTo>
                  <a:lnTo>
                    <a:pt x="1316" y="1473"/>
                  </a:lnTo>
                  <a:lnTo>
                    <a:pt x="1326" y="1456"/>
                  </a:lnTo>
                  <a:lnTo>
                    <a:pt x="1328" y="1456"/>
                  </a:lnTo>
                  <a:lnTo>
                    <a:pt x="1329" y="1457"/>
                  </a:lnTo>
                  <a:lnTo>
                    <a:pt x="1331" y="1457"/>
                  </a:lnTo>
                  <a:lnTo>
                    <a:pt x="1334" y="1458"/>
                  </a:lnTo>
                  <a:lnTo>
                    <a:pt x="1341" y="1461"/>
                  </a:lnTo>
                  <a:lnTo>
                    <a:pt x="1350" y="1463"/>
                  </a:lnTo>
                  <a:lnTo>
                    <a:pt x="1359" y="1467"/>
                  </a:lnTo>
                  <a:lnTo>
                    <a:pt x="1368" y="1470"/>
                  </a:lnTo>
                  <a:lnTo>
                    <a:pt x="1378" y="1473"/>
                  </a:lnTo>
                  <a:lnTo>
                    <a:pt x="1386" y="1476"/>
                  </a:lnTo>
                  <a:lnTo>
                    <a:pt x="1391" y="1480"/>
                  </a:lnTo>
                  <a:lnTo>
                    <a:pt x="1395" y="1484"/>
                  </a:lnTo>
                  <a:lnTo>
                    <a:pt x="1399" y="1488"/>
                  </a:lnTo>
                  <a:lnTo>
                    <a:pt x="1404" y="1491"/>
                  </a:lnTo>
                  <a:lnTo>
                    <a:pt x="1411" y="1494"/>
                  </a:lnTo>
                  <a:lnTo>
                    <a:pt x="1418" y="1496"/>
                  </a:lnTo>
                  <a:lnTo>
                    <a:pt x="1425" y="1497"/>
                  </a:lnTo>
                  <a:lnTo>
                    <a:pt x="1430" y="1498"/>
                  </a:lnTo>
                  <a:lnTo>
                    <a:pt x="1434" y="1499"/>
                  </a:lnTo>
                  <a:lnTo>
                    <a:pt x="1435" y="1499"/>
                  </a:lnTo>
                  <a:lnTo>
                    <a:pt x="1439" y="1499"/>
                  </a:lnTo>
                  <a:lnTo>
                    <a:pt x="1445" y="1497"/>
                  </a:lnTo>
                  <a:lnTo>
                    <a:pt x="1452" y="1494"/>
                  </a:lnTo>
                  <a:lnTo>
                    <a:pt x="1457" y="1485"/>
                  </a:lnTo>
                  <a:lnTo>
                    <a:pt x="1457" y="1482"/>
                  </a:lnTo>
                  <a:lnTo>
                    <a:pt x="1457" y="1476"/>
                  </a:lnTo>
                  <a:lnTo>
                    <a:pt x="1455" y="1471"/>
                  </a:lnTo>
                  <a:lnTo>
                    <a:pt x="1454" y="1465"/>
                  </a:lnTo>
                  <a:lnTo>
                    <a:pt x="1463" y="1468"/>
                  </a:lnTo>
                  <a:lnTo>
                    <a:pt x="1471" y="1469"/>
                  </a:lnTo>
                  <a:lnTo>
                    <a:pt x="1477" y="1470"/>
                  </a:lnTo>
                  <a:lnTo>
                    <a:pt x="1479" y="1470"/>
                  </a:lnTo>
                  <a:lnTo>
                    <a:pt x="1482" y="1470"/>
                  </a:lnTo>
                  <a:lnTo>
                    <a:pt x="1489" y="1469"/>
                  </a:lnTo>
                  <a:lnTo>
                    <a:pt x="1496" y="1464"/>
                  </a:lnTo>
                  <a:lnTo>
                    <a:pt x="1502" y="1456"/>
                  </a:lnTo>
                  <a:lnTo>
                    <a:pt x="1502" y="1448"/>
                  </a:lnTo>
                  <a:lnTo>
                    <a:pt x="1500" y="1438"/>
                  </a:lnTo>
                  <a:lnTo>
                    <a:pt x="1497" y="1430"/>
                  </a:lnTo>
                  <a:lnTo>
                    <a:pt x="1494" y="1422"/>
                  </a:lnTo>
                  <a:lnTo>
                    <a:pt x="1487" y="1413"/>
                  </a:lnTo>
                  <a:lnTo>
                    <a:pt x="1481" y="1404"/>
                  </a:lnTo>
                  <a:lnTo>
                    <a:pt x="1474" y="1395"/>
                  </a:lnTo>
                  <a:lnTo>
                    <a:pt x="1467" y="1387"/>
                  </a:lnTo>
                  <a:lnTo>
                    <a:pt x="1460" y="1380"/>
                  </a:lnTo>
                  <a:lnTo>
                    <a:pt x="1453" y="1374"/>
                  </a:lnTo>
                  <a:lnTo>
                    <a:pt x="1446" y="1371"/>
                  </a:lnTo>
                  <a:lnTo>
                    <a:pt x="1441" y="1370"/>
                  </a:lnTo>
                  <a:lnTo>
                    <a:pt x="1434" y="1369"/>
                  </a:lnTo>
                  <a:lnTo>
                    <a:pt x="1427" y="1367"/>
                  </a:lnTo>
                  <a:lnTo>
                    <a:pt x="1419" y="1364"/>
                  </a:lnTo>
                  <a:lnTo>
                    <a:pt x="1413" y="1359"/>
                  </a:lnTo>
                  <a:lnTo>
                    <a:pt x="1388" y="1331"/>
                  </a:lnTo>
                  <a:lnTo>
                    <a:pt x="1387" y="1330"/>
                  </a:lnTo>
                  <a:lnTo>
                    <a:pt x="1387" y="1330"/>
                  </a:lnTo>
                  <a:lnTo>
                    <a:pt x="1386" y="1330"/>
                  </a:lnTo>
                  <a:lnTo>
                    <a:pt x="1385" y="1329"/>
                  </a:lnTo>
                  <a:lnTo>
                    <a:pt x="1381" y="1325"/>
                  </a:lnTo>
                  <a:lnTo>
                    <a:pt x="1377" y="1320"/>
                  </a:lnTo>
                  <a:lnTo>
                    <a:pt x="1373" y="1317"/>
                  </a:lnTo>
                  <a:lnTo>
                    <a:pt x="1368" y="1313"/>
                  </a:lnTo>
                  <a:lnTo>
                    <a:pt x="1363" y="1310"/>
                  </a:lnTo>
                  <a:lnTo>
                    <a:pt x="1356" y="1307"/>
                  </a:lnTo>
                  <a:lnTo>
                    <a:pt x="1350" y="1306"/>
                  </a:lnTo>
                  <a:lnTo>
                    <a:pt x="1342" y="1305"/>
                  </a:lnTo>
                  <a:lnTo>
                    <a:pt x="1335" y="1305"/>
                  </a:lnTo>
                  <a:lnTo>
                    <a:pt x="1327" y="1306"/>
                  </a:lnTo>
                  <a:lnTo>
                    <a:pt x="1321" y="1308"/>
                  </a:lnTo>
                  <a:lnTo>
                    <a:pt x="1316" y="1311"/>
                  </a:lnTo>
                  <a:lnTo>
                    <a:pt x="1311" y="1316"/>
                  </a:lnTo>
                  <a:lnTo>
                    <a:pt x="1305" y="1324"/>
                  </a:lnTo>
                  <a:lnTo>
                    <a:pt x="1299" y="1333"/>
                  </a:lnTo>
                  <a:lnTo>
                    <a:pt x="1294" y="1343"/>
                  </a:lnTo>
                  <a:lnTo>
                    <a:pt x="1291" y="1343"/>
                  </a:lnTo>
                  <a:lnTo>
                    <a:pt x="1290" y="1344"/>
                  </a:lnTo>
                  <a:lnTo>
                    <a:pt x="1288" y="1344"/>
                  </a:lnTo>
                  <a:lnTo>
                    <a:pt x="1287" y="1345"/>
                  </a:lnTo>
                  <a:lnTo>
                    <a:pt x="1278" y="1353"/>
                  </a:lnTo>
                  <a:lnTo>
                    <a:pt x="1270" y="1364"/>
                  </a:lnTo>
                  <a:lnTo>
                    <a:pt x="1262" y="1373"/>
                  </a:lnTo>
                  <a:lnTo>
                    <a:pt x="1259" y="1378"/>
                  </a:lnTo>
                  <a:lnTo>
                    <a:pt x="1259" y="1378"/>
                  </a:lnTo>
                  <a:lnTo>
                    <a:pt x="1260" y="1378"/>
                  </a:lnTo>
                  <a:lnTo>
                    <a:pt x="1260" y="1378"/>
                  </a:lnTo>
                  <a:lnTo>
                    <a:pt x="1259" y="1378"/>
                  </a:lnTo>
                  <a:lnTo>
                    <a:pt x="1260" y="1381"/>
                  </a:lnTo>
                  <a:lnTo>
                    <a:pt x="1262" y="1383"/>
                  </a:lnTo>
                  <a:lnTo>
                    <a:pt x="1263" y="1386"/>
                  </a:lnTo>
                  <a:lnTo>
                    <a:pt x="1264" y="1389"/>
                  </a:lnTo>
                  <a:lnTo>
                    <a:pt x="1252" y="1402"/>
                  </a:lnTo>
                  <a:lnTo>
                    <a:pt x="1239" y="1415"/>
                  </a:lnTo>
                  <a:lnTo>
                    <a:pt x="1225" y="1428"/>
                  </a:lnTo>
                  <a:lnTo>
                    <a:pt x="1212" y="1439"/>
                  </a:lnTo>
                  <a:lnTo>
                    <a:pt x="1199" y="1450"/>
                  </a:lnTo>
                  <a:lnTo>
                    <a:pt x="1187" y="1460"/>
                  </a:lnTo>
                  <a:lnTo>
                    <a:pt x="1179" y="1468"/>
                  </a:lnTo>
                  <a:lnTo>
                    <a:pt x="1171" y="1472"/>
                  </a:lnTo>
                  <a:lnTo>
                    <a:pt x="1169" y="1473"/>
                  </a:lnTo>
                  <a:lnTo>
                    <a:pt x="1164" y="1476"/>
                  </a:lnTo>
                  <a:lnTo>
                    <a:pt x="1156" y="1482"/>
                  </a:lnTo>
                  <a:lnTo>
                    <a:pt x="1147" y="1486"/>
                  </a:lnTo>
                  <a:lnTo>
                    <a:pt x="1139" y="1491"/>
                  </a:lnTo>
                  <a:lnTo>
                    <a:pt x="1132" y="1496"/>
                  </a:lnTo>
                  <a:lnTo>
                    <a:pt x="1127" y="1499"/>
                  </a:lnTo>
                  <a:lnTo>
                    <a:pt x="1125" y="1500"/>
                  </a:lnTo>
                  <a:lnTo>
                    <a:pt x="1123" y="1494"/>
                  </a:lnTo>
                  <a:lnTo>
                    <a:pt x="1122" y="1477"/>
                  </a:lnTo>
                  <a:lnTo>
                    <a:pt x="1120" y="1454"/>
                  </a:lnTo>
                  <a:lnTo>
                    <a:pt x="1117" y="1425"/>
                  </a:lnTo>
                  <a:lnTo>
                    <a:pt x="1128" y="1423"/>
                  </a:lnTo>
                  <a:lnTo>
                    <a:pt x="1140" y="1420"/>
                  </a:lnTo>
                  <a:lnTo>
                    <a:pt x="1152" y="1418"/>
                  </a:lnTo>
                  <a:lnTo>
                    <a:pt x="1164" y="1416"/>
                  </a:lnTo>
                  <a:lnTo>
                    <a:pt x="1173" y="1413"/>
                  </a:lnTo>
                  <a:lnTo>
                    <a:pt x="1182" y="1411"/>
                  </a:lnTo>
                  <a:lnTo>
                    <a:pt x="1187" y="1410"/>
                  </a:lnTo>
                  <a:lnTo>
                    <a:pt x="1190" y="1410"/>
                  </a:lnTo>
                  <a:lnTo>
                    <a:pt x="1216" y="1358"/>
                  </a:lnTo>
                  <a:lnTo>
                    <a:pt x="1277" y="1292"/>
                  </a:lnTo>
                  <a:lnTo>
                    <a:pt x="1270" y="1275"/>
                  </a:lnTo>
                  <a:lnTo>
                    <a:pt x="1268" y="1262"/>
                  </a:lnTo>
                  <a:lnTo>
                    <a:pt x="1266" y="1251"/>
                  </a:lnTo>
                  <a:lnTo>
                    <a:pt x="1266" y="1241"/>
                  </a:lnTo>
                  <a:lnTo>
                    <a:pt x="1264" y="1233"/>
                  </a:lnTo>
                  <a:lnTo>
                    <a:pt x="1260" y="1223"/>
                  </a:lnTo>
                  <a:lnTo>
                    <a:pt x="1251" y="1210"/>
                  </a:lnTo>
                  <a:lnTo>
                    <a:pt x="1236" y="1195"/>
                  </a:lnTo>
                  <a:lnTo>
                    <a:pt x="1227" y="1193"/>
                  </a:lnTo>
                  <a:lnTo>
                    <a:pt x="1218" y="1189"/>
                  </a:lnTo>
                  <a:lnTo>
                    <a:pt x="1208" y="1185"/>
                  </a:lnTo>
                  <a:lnTo>
                    <a:pt x="1198" y="1180"/>
                  </a:lnTo>
                  <a:lnTo>
                    <a:pt x="1188" y="1174"/>
                  </a:lnTo>
                  <a:lnTo>
                    <a:pt x="1180" y="1170"/>
                  </a:lnTo>
                  <a:lnTo>
                    <a:pt x="1174" y="1165"/>
                  </a:lnTo>
                  <a:lnTo>
                    <a:pt x="1170" y="1163"/>
                  </a:lnTo>
                  <a:lnTo>
                    <a:pt x="1165" y="1160"/>
                  </a:lnTo>
                  <a:lnTo>
                    <a:pt x="1157" y="1155"/>
                  </a:lnTo>
                  <a:lnTo>
                    <a:pt x="1149" y="1148"/>
                  </a:lnTo>
                  <a:lnTo>
                    <a:pt x="1142" y="1141"/>
                  </a:lnTo>
                  <a:lnTo>
                    <a:pt x="1135" y="1132"/>
                  </a:lnTo>
                  <a:lnTo>
                    <a:pt x="1129" y="1123"/>
                  </a:lnTo>
                  <a:lnTo>
                    <a:pt x="1125" y="1116"/>
                  </a:lnTo>
                  <a:lnTo>
                    <a:pt x="1122" y="1108"/>
                  </a:lnTo>
                  <a:lnTo>
                    <a:pt x="1116" y="1094"/>
                  </a:lnTo>
                  <a:lnTo>
                    <a:pt x="1106" y="1080"/>
                  </a:lnTo>
                  <a:lnTo>
                    <a:pt x="1096" y="1070"/>
                  </a:lnTo>
                  <a:lnTo>
                    <a:pt x="1092" y="1066"/>
                  </a:lnTo>
                  <a:lnTo>
                    <a:pt x="1090" y="1061"/>
                  </a:lnTo>
                  <a:lnTo>
                    <a:pt x="1086" y="1047"/>
                  </a:lnTo>
                  <a:lnTo>
                    <a:pt x="1087" y="1025"/>
                  </a:lnTo>
                  <a:lnTo>
                    <a:pt x="1099" y="991"/>
                  </a:lnTo>
                  <a:lnTo>
                    <a:pt x="1102" y="985"/>
                  </a:lnTo>
                  <a:lnTo>
                    <a:pt x="1105" y="978"/>
                  </a:lnTo>
                  <a:lnTo>
                    <a:pt x="1109" y="972"/>
                  </a:lnTo>
                  <a:lnTo>
                    <a:pt x="1117" y="962"/>
                  </a:lnTo>
                  <a:lnTo>
                    <a:pt x="1126" y="951"/>
                  </a:lnTo>
                  <a:lnTo>
                    <a:pt x="1139" y="936"/>
                  </a:lnTo>
                  <a:lnTo>
                    <a:pt x="1155" y="918"/>
                  </a:lnTo>
                  <a:lnTo>
                    <a:pt x="1177" y="896"/>
                  </a:lnTo>
                  <a:lnTo>
                    <a:pt x="1194" y="878"/>
                  </a:lnTo>
                  <a:lnTo>
                    <a:pt x="1209" y="864"/>
                  </a:lnTo>
                  <a:lnTo>
                    <a:pt x="1221" y="854"/>
                  </a:lnTo>
                  <a:lnTo>
                    <a:pt x="1233" y="844"/>
                  </a:lnTo>
                  <a:lnTo>
                    <a:pt x="1244" y="835"/>
                  </a:lnTo>
                  <a:lnTo>
                    <a:pt x="1255" y="826"/>
                  </a:lnTo>
                  <a:lnTo>
                    <a:pt x="1268" y="818"/>
                  </a:lnTo>
                  <a:lnTo>
                    <a:pt x="1283" y="808"/>
                  </a:lnTo>
                  <a:lnTo>
                    <a:pt x="1299" y="798"/>
                  </a:lnTo>
                  <a:lnTo>
                    <a:pt x="1315" y="790"/>
                  </a:lnTo>
                  <a:lnTo>
                    <a:pt x="1330" y="782"/>
                  </a:lnTo>
                  <a:lnTo>
                    <a:pt x="1347" y="776"/>
                  </a:lnTo>
                  <a:lnTo>
                    <a:pt x="1363" y="770"/>
                  </a:lnTo>
                  <a:lnTo>
                    <a:pt x="1379" y="765"/>
                  </a:lnTo>
                  <a:lnTo>
                    <a:pt x="1394" y="760"/>
                  </a:lnTo>
                  <a:lnTo>
                    <a:pt x="1409" y="757"/>
                  </a:lnTo>
                  <a:lnTo>
                    <a:pt x="1425" y="753"/>
                  </a:lnTo>
                  <a:lnTo>
                    <a:pt x="1439" y="745"/>
                  </a:lnTo>
                  <a:lnTo>
                    <a:pt x="1454" y="737"/>
                  </a:lnTo>
                  <a:lnTo>
                    <a:pt x="1469" y="727"/>
                  </a:lnTo>
                  <a:lnTo>
                    <a:pt x="1484" y="716"/>
                  </a:lnTo>
                  <a:lnTo>
                    <a:pt x="1500" y="704"/>
                  </a:lnTo>
                  <a:lnTo>
                    <a:pt x="1517" y="692"/>
                  </a:lnTo>
                  <a:lnTo>
                    <a:pt x="1534" y="680"/>
                  </a:lnTo>
                  <a:lnTo>
                    <a:pt x="1551" y="668"/>
                  </a:lnTo>
                  <a:lnTo>
                    <a:pt x="1569" y="653"/>
                  </a:lnTo>
                  <a:lnTo>
                    <a:pt x="1586" y="639"/>
                  </a:lnTo>
                  <a:lnTo>
                    <a:pt x="1602" y="624"/>
                  </a:lnTo>
                  <a:lnTo>
                    <a:pt x="1615" y="610"/>
                  </a:lnTo>
                  <a:lnTo>
                    <a:pt x="1626" y="599"/>
                  </a:lnTo>
                  <a:lnTo>
                    <a:pt x="1634" y="592"/>
                  </a:lnTo>
                  <a:lnTo>
                    <a:pt x="1636" y="589"/>
                  </a:lnTo>
                  <a:lnTo>
                    <a:pt x="1723" y="532"/>
                  </a:lnTo>
                  <a:lnTo>
                    <a:pt x="1730" y="535"/>
                  </a:lnTo>
                  <a:lnTo>
                    <a:pt x="1740" y="538"/>
                  </a:lnTo>
                  <a:lnTo>
                    <a:pt x="1751" y="542"/>
                  </a:lnTo>
                  <a:lnTo>
                    <a:pt x="1760" y="546"/>
                  </a:lnTo>
                  <a:lnTo>
                    <a:pt x="1769" y="549"/>
                  </a:lnTo>
                  <a:lnTo>
                    <a:pt x="1777" y="552"/>
                  </a:lnTo>
                  <a:lnTo>
                    <a:pt x="1782" y="553"/>
                  </a:lnTo>
                  <a:lnTo>
                    <a:pt x="1784" y="555"/>
                  </a:lnTo>
                  <a:lnTo>
                    <a:pt x="1783" y="565"/>
                  </a:lnTo>
                  <a:lnTo>
                    <a:pt x="1782" y="590"/>
                  </a:lnTo>
                  <a:lnTo>
                    <a:pt x="1780" y="616"/>
                  </a:lnTo>
                  <a:lnTo>
                    <a:pt x="1779" y="634"/>
                  </a:lnTo>
                  <a:lnTo>
                    <a:pt x="1775" y="647"/>
                  </a:lnTo>
                  <a:lnTo>
                    <a:pt x="1765" y="665"/>
                  </a:lnTo>
                  <a:lnTo>
                    <a:pt x="1755" y="681"/>
                  </a:lnTo>
                  <a:lnTo>
                    <a:pt x="1751" y="689"/>
                  </a:lnTo>
                  <a:lnTo>
                    <a:pt x="1775" y="696"/>
                  </a:lnTo>
                  <a:lnTo>
                    <a:pt x="1776" y="694"/>
                  </a:lnTo>
                  <a:lnTo>
                    <a:pt x="1779" y="690"/>
                  </a:lnTo>
                  <a:lnTo>
                    <a:pt x="1784" y="683"/>
                  </a:lnTo>
                  <a:lnTo>
                    <a:pt x="1790" y="676"/>
                  </a:lnTo>
                  <a:lnTo>
                    <a:pt x="1796" y="667"/>
                  </a:lnTo>
                  <a:lnTo>
                    <a:pt x="1803" y="659"/>
                  </a:lnTo>
                  <a:lnTo>
                    <a:pt x="1808" y="650"/>
                  </a:lnTo>
                  <a:lnTo>
                    <a:pt x="1811" y="643"/>
                  </a:lnTo>
                  <a:lnTo>
                    <a:pt x="1819" y="626"/>
                  </a:lnTo>
                  <a:lnTo>
                    <a:pt x="1825" y="602"/>
                  </a:lnTo>
                  <a:lnTo>
                    <a:pt x="1831" y="582"/>
                  </a:lnTo>
                  <a:lnTo>
                    <a:pt x="1833" y="573"/>
                  </a:lnTo>
                  <a:lnTo>
                    <a:pt x="1835" y="584"/>
                  </a:lnTo>
                  <a:lnTo>
                    <a:pt x="1841" y="609"/>
                  </a:lnTo>
                  <a:lnTo>
                    <a:pt x="1844" y="639"/>
                  </a:lnTo>
                  <a:lnTo>
                    <a:pt x="1844" y="664"/>
                  </a:lnTo>
                  <a:lnTo>
                    <a:pt x="1838" y="685"/>
                  </a:lnTo>
                  <a:lnTo>
                    <a:pt x="1831" y="704"/>
                  </a:lnTo>
                  <a:lnTo>
                    <a:pt x="1823" y="719"/>
                  </a:lnTo>
                  <a:lnTo>
                    <a:pt x="1820" y="725"/>
                  </a:lnTo>
                  <a:lnTo>
                    <a:pt x="1842" y="738"/>
                  </a:lnTo>
                  <a:lnTo>
                    <a:pt x="1845" y="732"/>
                  </a:lnTo>
                  <a:lnTo>
                    <a:pt x="1851" y="721"/>
                  </a:lnTo>
                  <a:lnTo>
                    <a:pt x="1859" y="708"/>
                  </a:lnTo>
                  <a:lnTo>
                    <a:pt x="1864" y="699"/>
                  </a:lnTo>
                  <a:lnTo>
                    <a:pt x="1869" y="685"/>
                  </a:lnTo>
                  <a:lnTo>
                    <a:pt x="1873" y="663"/>
                  </a:lnTo>
                  <a:lnTo>
                    <a:pt x="1876" y="643"/>
                  </a:lnTo>
                  <a:lnTo>
                    <a:pt x="1877" y="635"/>
                  </a:lnTo>
                  <a:lnTo>
                    <a:pt x="1880" y="642"/>
                  </a:lnTo>
                  <a:lnTo>
                    <a:pt x="1884" y="661"/>
                  </a:lnTo>
                  <a:lnTo>
                    <a:pt x="1889" y="681"/>
                  </a:lnTo>
                  <a:lnTo>
                    <a:pt x="1890" y="694"/>
                  </a:lnTo>
                  <a:lnTo>
                    <a:pt x="1887" y="708"/>
                  </a:lnTo>
                  <a:lnTo>
                    <a:pt x="1882" y="729"/>
                  </a:lnTo>
                  <a:lnTo>
                    <a:pt x="1875" y="748"/>
                  </a:lnTo>
                  <a:lnTo>
                    <a:pt x="1872" y="757"/>
                  </a:lnTo>
                  <a:lnTo>
                    <a:pt x="1887" y="767"/>
                  </a:lnTo>
                  <a:lnTo>
                    <a:pt x="1890" y="763"/>
                  </a:lnTo>
                  <a:lnTo>
                    <a:pt x="1898" y="751"/>
                  </a:lnTo>
                  <a:lnTo>
                    <a:pt x="1906" y="738"/>
                  </a:lnTo>
                  <a:lnTo>
                    <a:pt x="1911" y="726"/>
                  </a:lnTo>
                  <a:lnTo>
                    <a:pt x="1914" y="707"/>
                  </a:lnTo>
                  <a:lnTo>
                    <a:pt x="1919" y="680"/>
                  </a:lnTo>
                  <a:lnTo>
                    <a:pt x="1923" y="655"/>
                  </a:lnTo>
                  <a:lnTo>
                    <a:pt x="1925" y="644"/>
                  </a:lnTo>
                  <a:lnTo>
                    <a:pt x="1927" y="652"/>
                  </a:lnTo>
                  <a:lnTo>
                    <a:pt x="1931" y="669"/>
                  </a:lnTo>
                  <a:lnTo>
                    <a:pt x="1935" y="691"/>
                  </a:lnTo>
                  <a:lnTo>
                    <a:pt x="1937" y="707"/>
                  </a:lnTo>
                  <a:lnTo>
                    <a:pt x="1936" y="724"/>
                  </a:lnTo>
                  <a:lnTo>
                    <a:pt x="1935" y="745"/>
                  </a:lnTo>
                  <a:lnTo>
                    <a:pt x="1933" y="765"/>
                  </a:lnTo>
                  <a:lnTo>
                    <a:pt x="1932" y="772"/>
                  </a:lnTo>
                  <a:lnTo>
                    <a:pt x="1959" y="779"/>
                  </a:lnTo>
                  <a:lnTo>
                    <a:pt x="1960" y="771"/>
                  </a:lnTo>
                  <a:lnTo>
                    <a:pt x="1963" y="753"/>
                  </a:lnTo>
                  <a:lnTo>
                    <a:pt x="1966" y="733"/>
                  </a:lnTo>
                  <a:lnTo>
                    <a:pt x="1967" y="721"/>
                  </a:lnTo>
                  <a:lnTo>
                    <a:pt x="1966" y="708"/>
                  </a:lnTo>
                  <a:lnTo>
                    <a:pt x="1966" y="688"/>
                  </a:lnTo>
                  <a:lnTo>
                    <a:pt x="1966" y="669"/>
                  </a:lnTo>
                  <a:lnTo>
                    <a:pt x="1966" y="661"/>
                  </a:lnTo>
                  <a:lnTo>
                    <a:pt x="1968" y="665"/>
                  </a:lnTo>
                  <a:lnTo>
                    <a:pt x="1975" y="678"/>
                  </a:lnTo>
                  <a:lnTo>
                    <a:pt x="1983" y="695"/>
                  </a:lnTo>
                  <a:lnTo>
                    <a:pt x="1989" y="715"/>
                  </a:lnTo>
                  <a:lnTo>
                    <a:pt x="1991" y="734"/>
                  </a:lnTo>
                  <a:lnTo>
                    <a:pt x="1990" y="751"/>
                  </a:lnTo>
                  <a:lnTo>
                    <a:pt x="1987" y="761"/>
                  </a:lnTo>
                  <a:lnTo>
                    <a:pt x="1985" y="766"/>
                  </a:lnTo>
                  <a:lnTo>
                    <a:pt x="1986" y="766"/>
                  </a:lnTo>
                  <a:lnTo>
                    <a:pt x="1990" y="766"/>
                  </a:lnTo>
                  <a:lnTo>
                    <a:pt x="1994" y="766"/>
                  </a:lnTo>
                  <a:lnTo>
                    <a:pt x="2001" y="766"/>
                  </a:lnTo>
                  <a:lnTo>
                    <a:pt x="2006" y="765"/>
                  </a:lnTo>
                  <a:lnTo>
                    <a:pt x="2012" y="764"/>
                  </a:lnTo>
                  <a:lnTo>
                    <a:pt x="2015" y="763"/>
                  </a:lnTo>
                  <a:lnTo>
                    <a:pt x="2017" y="759"/>
                  </a:lnTo>
                  <a:lnTo>
                    <a:pt x="2018" y="746"/>
                  </a:lnTo>
                  <a:lnTo>
                    <a:pt x="2018" y="725"/>
                  </a:lnTo>
                  <a:lnTo>
                    <a:pt x="2018" y="705"/>
                  </a:lnTo>
                  <a:lnTo>
                    <a:pt x="2018" y="696"/>
                  </a:lnTo>
                  <a:lnTo>
                    <a:pt x="2012" y="664"/>
                  </a:lnTo>
                  <a:lnTo>
                    <a:pt x="2028" y="665"/>
                  </a:lnTo>
                  <a:lnTo>
                    <a:pt x="2031" y="661"/>
                  </a:lnTo>
                  <a:lnTo>
                    <a:pt x="2038" y="649"/>
                  </a:lnTo>
                  <a:lnTo>
                    <a:pt x="2045" y="638"/>
                  </a:lnTo>
                  <a:lnTo>
                    <a:pt x="2048" y="630"/>
                  </a:lnTo>
                  <a:lnTo>
                    <a:pt x="2048" y="624"/>
                  </a:lnTo>
                  <a:lnTo>
                    <a:pt x="2049" y="615"/>
                  </a:lnTo>
                  <a:lnTo>
                    <a:pt x="2050" y="608"/>
                  </a:lnTo>
                  <a:lnTo>
                    <a:pt x="2050" y="604"/>
                  </a:lnTo>
                  <a:lnTo>
                    <a:pt x="2052" y="600"/>
                  </a:lnTo>
                  <a:lnTo>
                    <a:pt x="2057" y="589"/>
                  </a:lnTo>
                  <a:lnTo>
                    <a:pt x="2062" y="578"/>
                  </a:lnTo>
                  <a:lnTo>
                    <a:pt x="2062" y="569"/>
                  </a:lnTo>
                  <a:lnTo>
                    <a:pt x="2058" y="563"/>
                  </a:lnTo>
                  <a:lnTo>
                    <a:pt x="2052" y="556"/>
                  </a:lnTo>
                  <a:lnTo>
                    <a:pt x="2043" y="547"/>
                  </a:lnTo>
                  <a:lnTo>
                    <a:pt x="2035" y="536"/>
                  </a:lnTo>
                  <a:lnTo>
                    <a:pt x="2024" y="525"/>
                  </a:lnTo>
                  <a:lnTo>
                    <a:pt x="2014" y="514"/>
                  </a:lnTo>
                  <a:lnTo>
                    <a:pt x="2004" y="506"/>
                  </a:lnTo>
                  <a:lnTo>
                    <a:pt x="1997" y="499"/>
                  </a:lnTo>
                  <a:lnTo>
                    <a:pt x="1996" y="498"/>
                  </a:lnTo>
                  <a:lnTo>
                    <a:pt x="1994" y="497"/>
                  </a:lnTo>
                  <a:lnTo>
                    <a:pt x="1992" y="495"/>
                  </a:lnTo>
                  <a:lnTo>
                    <a:pt x="1991" y="494"/>
                  </a:lnTo>
                  <a:lnTo>
                    <a:pt x="1998" y="496"/>
                  </a:lnTo>
                  <a:lnTo>
                    <a:pt x="2004" y="497"/>
                  </a:lnTo>
                  <a:lnTo>
                    <a:pt x="2011" y="499"/>
                  </a:lnTo>
                  <a:lnTo>
                    <a:pt x="2016" y="501"/>
                  </a:lnTo>
                  <a:lnTo>
                    <a:pt x="2023" y="505"/>
                  </a:lnTo>
                  <a:lnTo>
                    <a:pt x="2028" y="507"/>
                  </a:lnTo>
                  <a:lnTo>
                    <a:pt x="2035" y="510"/>
                  </a:lnTo>
                  <a:lnTo>
                    <a:pt x="2040" y="513"/>
                  </a:lnTo>
                  <a:lnTo>
                    <a:pt x="2043" y="522"/>
                  </a:lnTo>
                  <a:lnTo>
                    <a:pt x="2046" y="529"/>
                  </a:lnTo>
                  <a:lnTo>
                    <a:pt x="2048" y="533"/>
                  </a:lnTo>
                  <a:lnTo>
                    <a:pt x="2049" y="535"/>
                  </a:lnTo>
                  <a:lnTo>
                    <a:pt x="2059" y="525"/>
                  </a:lnTo>
                  <a:lnTo>
                    <a:pt x="2066" y="531"/>
                  </a:lnTo>
                  <a:lnTo>
                    <a:pt x="2072" y="536"/>
                  </a:lnTo>
                  <a:lnTo>
                    <a:pt x="2079" y="542"/>
                  </a:lnTo>
                  <a:lnTo>
                    <a:pt x="2084" y="547"/>
                  </a:lnTo>
                  <a:lnTo>
                    <a:pt x="2101" y="527"/>
                  </a:lnTo>
                  <a:lnTo>
                    <a:pt x="2097" y="523"/>
                  </a:lnTo>
                  <a:lnTo>
                    <a:pt x="2093" y="520"/>
                  </a:lnTo>
                  <a:lnTo>
                    <a:pt x="2089" y="516"/>
                  </a:lnTo>
                  <a:lnTo>
                    <a:pt x="2084" y="512"/>
                  </a:lnTo>
                  <a:lnTo>
                    <a:pt x="2080" y="508"/>
                  </a:lnTo>
                  <a:lnTo>
                    <a:pt x="2076" y="505"/>
                  </a:lnTo>
                  <a:lnTo>
                    <a:pt x="2070" y="501"/>
                  </a:lnTo>
                  <a:lnTo>
                    <a:pt x="2066" y="498"/>
                  </a:lnTo>
                  <a:lnTo>
                    <a:pt x="2065" y="493"/>
                  </a:lnTo>
                  <a:lnTo>
                    <a:pt x="2063" y="486"/>
                  </a:lnTo>
                  <a:lnTo>
                    <a:pt x="2062" y="482"/>
                  </a:lnTo>
                  <a:lnTo>
                    <a:pt x="2061" y="478"/>
                  </a:lnTo>
                  <a:lnTo>
                    <a:pt x="2059" y="474"/>
                  </a:lnTo>
                  <a:lnTo>
                    <a:pt x="2057" y="469"/>
                  </a:lnTo>
                  <a:lnTo>
                    <a:pt x="2054" y="464"/>
                  </a:lnTo>
                  <a:lnTo>
                    <a:pt x="2050" y="457"/>
                  </a:lnTo>
                  <a:lnTo>
                    <a:pt x="2057" y="459"/>
                  </a:lnTo>
                  <a:lnTo>
                    <a:pt x="2064" y="462"/>
                  </a:lnTo>
                  <a:lnTo>
                    <a:pt x="2071" y="466"/>
                  </a:lnTo>
                  <a:lnTo>
                    <a:pt x="2079" y="469"/>
                  </a:lnTo>
                  <a:lnTo>
                    <a:pt x="2085" y="472"/>
                  </a:lnTo>
                  <a:lnTo>
                    <a:pt x="2093" y="475"/>
                  </a:lnTo>
                  <a:lnTo>
                    <a:pt x="2100" y="480"/>
                  </a:lnTo>
                  <a:lnTo>
                    <a:pt x="2106" y="483"/>
                  </a:lnTo>
                  <a:lnTo>
                    <a:pt x="2119" y="460"/>
                  </a:lnTo>
                  <a:lnTo>
                    <a:pt x="2111" y="456"/>
                  </a:lnTo>
                  <a:lnTo>
                    <a:pt x="2104" y="452"/>
                  </a:lnTo>
                  <a:lnTo>
                    <a:pt x="2095" y="448"/>
                  </a:lnTo>
                  <a:lnTo>
                    <a:pt x="2088" y="444"/>
                  </a:lnTo>
                  <a:lnTo>
                    <a:pt x="2090" y="443"/>
                  </a:lnTo>
                  <a:lnTo>
                    <a:pt x="2087" y="437"/>
                  </a:lnTo>
                  <a:lnTo>
                    <a:pt x="2079" y="420"/>
                  </a:lnTo>
                  <a:lnTo>
                    <a:pt x="2069" y="403"/>
                  </a:lnTo>
                  <a:lnTo>
                    <a:pt x="2063" y="391"/>
                  </a:lnTo>
                  <a:lnTo>
                    <a:pt x="2062" y="390"/>
                  </a:lnTo>
                  <a:lnTo>
                    <a:pt x="2061" y="389"/>
                  </a:lnTo>
                  <a:lnTo>
                    <a:pt x="2059" y="388"/>
                  </a:lnTo>
                  <a:lnTo>
                    <a:pt x="2058" y="387"/>
                  </a:lnTo>
                  <a:lnTo>
                    <a:pt x="2069" y="387"/>
                  </a:lnTo>
                  <a:lnTo>
                    <a:pt x="2080" y="387"/>
                  </a:lnTo>
                  <a:lnTo>
                    <a:pt x="2092" y="388"/>
                  </a:lnTo>
                  <a:lnTo>
                    <a:pt x="2103" y="388"/>
                  </a:lnTo>
                  <a:lnTo>
                    <a:pt x="2115" y="389"/>
                  </a:lnTo>
                  <a:lnTo>
                    <a:pt x="2127" y="390"/>
                  </a:lnTo>
                  <a:lnTo>
                    <a:pt x="2139" y="390"/>
                  </a:lnTo>
                  <a:lnTo>
                    <a:pt x="2150" y="390"/>
                  </a:lnTo>
                  <a:lnTo>
                    <a:pt x="2158" y="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88" name="Freeform 8"/>
            <p:cNvSpPr>
              <a:spLocks/>
            </p:cNvSpPr>
            <p:nvPr/>
          </p:nvSpPr>
          <p:spPr bwMode="auto">
            <a:xfrm>
              <a:off x="4126" y="2846"/>
              <a:ext cx="219" cy="213"/>
            </a:xfrm>
            <a:custGeom>
              <a:avLst/>
              <a:gdLst>
                <a:gd name="T0" fmla="*/ 219 w 219"/>
                <a:gd name="T1" fmla="*/ 27 h 213"/>
                <a:gd name="T2" fmla="*/ 217 w 219"/>
                <a:gd name="T3" fmla="*/ 26 h 213"/>
                <a:gd name="T4" fmla="*/ 210 w 219"/>
                <a:gd name="T5" fmla="*/ 23 h 213"/>
                <a:gd name="T6" fmla="*/ 200 w 219"/>
                <a:gd name="T7" fmla="*/ 17 h 213"/>
                <a:gd name="T8" fmla="*/ 190 w 219"/>
                <a:gd name="T9" fmla="*/ 12 h 213"/>
                <a:gd name="T10" fmla="*/ 177 w 219"/>
                <a:gd name="T11" fmla="*/ 7 h 213"/>
                <a:gd name="T12" fmla="*/ 164 w 219"/>
                <a:gd name="T13" fmla="*/ 3 h 213"/>
                <a:gd name="T14" fmla="*/ 151 w 219"/>
                <a:gd name="T15" fmla="*/ 0 h 213"/>
                <a:gd name="T16" fmla="*/ 140 w 219"/>
                <a:gd name="T17" fmla="*/ 0 h 213"/>
                <a:gd name="T18" fmla="*/ 123 w 219"/>
                <a:gd name="T19" fmla="*/ 3 h 213"/>
                <a:gd name="T20" fmla="*/ 109 w 219"/>
                <a:gd name="T21" fmla="*/ 9 h 213"/>
                <a:gd name="T22" fmla="*/ 96 w 219"/>
                <a:gd name="T23" fmla="*/ 14 h 213"/>
                <a:gd name="T24" fmla="*/ 84 w 219"/>
                <a:gd name="T25" fmla="*/ 20 h 213"/>
                <a:gd name="T26" fmla="*/ 75 w 219"/>
                <a:gd name="T27" fmla="*/ 27 h 213"/>
                <a:gd name="T28" fmla="*/ 65 w 219"/>
                <a:gd name="T29" fmla="*/ 35 h 213"/>
                <a:gd name="T30" fmla="*/ 56 w 219"/>
                <a:gd name="T31" fmla="*/ 42 h 213"/>
                <a:gd name="T32" fmla="*/ 49 w 219"/>
                <a:gd name="T33" fmla="*/ 50 h 213"/>
                <a:gd name="T34" fmla="*/ 37 w 219"/>
                <a:gd name="T35" fmla="*/ 68 h 213"/>
                <a:gd name="T36" fmla="*/ 30 w 219"/>
                <a:gd name="T37" fmla="*/ 91 h 213"/>
                <a:gd name="T38" fmla="*/ 28 w 219"/>
                <a:gd name="T39" fmla="*/ 113 h 213"/>
                <a:gd name="T40" fmla="*/ 30 w 219"/>
                <a:gd name="T41" fmla="*/ 130 h 213"/>
                <a:gd name="T42" fmla="*/ 31 w 219"/>
                <a:gd name="T43" fmla="*/ 137 h 213"/>
                <a:gd name="T44" fmla="*/ 29 w 219"/>
                <a:gd name="T45" fmla="*/ 146 h 213"/>
                <a:gd name="T46" fmla="*/ 24 w 219"/>
                <a:gd name="T47" fmla="*/ 155 h 213"/>
                <a:gd name="T48" fmla="*/ 18 w 219"/>
                <a:gd name="T49" fmla="*/ 163 h 213"/>
                <a:gd name="T50" fmla="*/ 12 w 219"/>
                <a:gd name="T51" fmla="*/ 171 h 213"/>
                <a:gd name="T52" fmla="*/ 5 w 219"/>
                <a:gd name="T53" fmla="*/ 178 h 213"/>
                <a:gd name="T54" fmla="*/ 1 w 219"/>
                <a:gd name="T55" fmla="*/ 182 h 213"/>
                <a:gd name="T56" fmla="*/ 0 w 219"/>
                <a:gd name="T57" fmla="*/ 183 h 213"/>
                <a:gd name="T58" fmla="*/ 88 w 219"/>
                <a:gd name="T59" fmla="*/ 213 h 213"/>
                <a:gd name="T60" fmla="*/ 92 w 219"/>
                <a:gd name="T61" fmla="*/ 213 h 213"/>
                <a:gd name="T62" fmla="*/ 102 w 219"/>
                <a:gd name="T63" fmla="*/ 209 h 213"/>
                <a:gd name="T64" fmla="*/ 110 w 219"/>
                <a:gd name="T65" fmla="*/ 196 h 213"/>
                <a:gd name="T66" fmla="*/ 114 w 219"/>
                <a:gd name="T67" fmla="*/ 168 h 213"/>
                <a:gd name="T68" fmla="*/ 113 w 219"/>
                <a:gd name="T69" fmla="*/ 136 h 213"/>
                <a:gd name="T70" fmla="*/ 113 w 219"/>
                <a:gd name="T71" fmla="*/ 111 h 213"/>
                <a:gd name="T72" fmla="*/ 116 w 219"/>
                <a:gd name="T73" fmla="*/ 94 h 213"/>
                <a:gd name="T74" fmla="*/ 121 w 219"/>
                <a:gd name="T75" fmla="*/ 82 h 213"/>
                <a:gd name="T76" fmla="*/ 140 w 219"/>
                <a:gd name="T77" fmla="*/ 64 h 213"/>
                <a:gd name="T78" fmla="*/ 155 w 219"/>
                <a:gd name="T79" fmla="*/ 53 h 213"/>
                <a:gd name="T80" fmla="*/ 167 w 219"/>
                <a:gd name="T81" fmla="*/ 46 h 213"/>
                <a:gd name="T82" fmla="*/ 177 w 219"/>
                <a:gd name="T83" fmla="*/ 45 h 213"/>
                <a:gd name="T84" fmla="*/ 184 w 219"/>
                <a:gd name="T85" fmla="*/ 46 h 213"/>
                <a:gd name="T86" fmla="*/ 190 w 219"/>
                <a:gd name="T87" fmla="*/ 49 h 213"/>
                <a:gd name="T88" fmla="*/ 192 w 219"/>
                <a:gd name="T89" fmla="*/ 52 h 213"/>
                <a:gd name="T90" fmla="*/ 193 w 219"/>
                <a:gd name="T91" fmla="*/ 53 h 213"/>
                <a:gd name="T92" fmla="*/ 219 w 219"/>
                <a:gd name="T93" fmla="*/ 2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9" h="213">
                  <a:moveTo>
                    <a:pt x="219" y="27"/>
                  </a:moveTo>
                  <a:lnTo>
                    <a:pt x="217" y="26"/>
                  </a:lnTo>
                  <a:lnTo>
                    <a:pt x="210" y="23"/>
                  </a:lnTo>
                  <a:lnTo>
                    <a:pt x="200" y="17"/>
                  </a:lnTo>
                  <a:lnTo>
                    <a:pt x="190" y="12"/>
                  </a:lnTo>
                  <a:lnTo>
                    <a:pt x="177" y="7"/>
                  </a:lnTo>
                  <a:lnTo>
                    <a:pt x="164" y="3"/>
                  </a:lnTo>
                  <a:lnTo>
                    <a:pt x="151" y="0"/>
                  </a:lnTo>
                  <a:lnTo>
                    <a:pt x="140" y="0"/>
                  </a:lnTo>
                  <a:lnTo>
                    <a:pt x="123" y="3"/>
                  </a:lnTo>
                  <a:lnTo>
                    <a:pt x="109" y="9"/>
                  </a:lnTo>
                  <a:lnTo>
                    <a:pt x="96" y="14"/>
                  </a:lnTo>
                  <a:lnTo>
                    <a:pt x="84" y="20"/>
                  </a:lnTo>
                  <a:lnTo>
                    <a:pt x="75" y="27"/>
                  </a:lnTo>
                  <a:lnTo>
                    <a:pt x="65" y="35"/>
                  </a:lnTo>
                  <a:lnTo>
                    <a:pt x="56" y="42"/>
                  </a:lnTo>
                  <a:lnTo>
                    <a:pt x="49" y="50"/>
                  </a:lnTo>
                  <a:lnTo>
                    <a:pt x="37" y="68"/>
                  </a:lnTo>
                  <a:lnTo>
                    <a:pt x="30" y="91"/>
                  </a:lnTo>
                  <a:lnTo>
                    <a:pt x="28" y="113"/>
                  </a:lnTo>
                  <a:lnTo>
                    <a:pt x="30" y="130"/>
                  </a:lnTo>
                  <a:lnTo>
                    <a:pt x="31" y="137"/>
                  </a:lnTo>
                  <a:lnTo>
                    <a:pt x="29" y="146"/>
                  </a:lnTo>
                  <a:lnTo>
                    <a:pt x="24" y="155"/>
                  </a:lnTo>
                  <a:lnTo>
                    <a:pt x="18" y="163"/>
                  </a:lnTo>
                  <a:lnTo>
                    <a:pt x="12" y="171"/>
                  </a:lnTo>
                  <a:lnTo>
                    <a:pt x="5" y="178"/>
                  </a:lnTo>
                  <a:lnTo>
                    <a:pt x="1" y="182"/>
                  </a:lnTo>
                  <a:lnTo>
                    <a:pt x="0" y="183"/>
                  </a:lnTo>
                  <a:lnTo>
                    <a:pt x="88" y="213"/>
                  </a:lnTo>
                  <a:lnTo>
                    <a:pt x="92" y="213"/>
                  </a:lnTo>
                  <a:lnTo>
                    <a:pt x="102" y="209"/>
                  </a:lnTo>
                  <a:lnTo>
                    <a:pt x="110" y="196"/>
                  </a:lnTo>
                  <a:lnTo>
                    <a:pt x="114" y="168"/>
                  </a:lnTo>
                  <a:lnTo>
                    <a:pt x="113" y="136"/>
                  </a:lnTo>
                  <a:lnTo>
                    <a:pt x="113" y="111"/>
                  </a:lnTo>
                  <a:lnTo>
                    <a:pt x="116" y="94"/>
                  </a:lnTo>
                  <a:lnTo>
                    <a:pt x="121" y="82"/>
                  </a:lnTo>
                  <a:lnTo>
                    <a:pt x="140" y="64"/>
                  </a:lnTo>
                  <a:lnTo>
                    <a:pt x="155" y="53"/>
                  </a:lnTo>
                  <a:lnTo>
                    <a:pt x="167" y="46"/>
                  </a:lnTo>
                  <a:lnTo>
                    <a:pt x="177" y="45"/>
                  </a:lnTo>
                  <a:lnTo>
                    <a:pt x="184" y="46"/>
                  </a:lnTo>
                  <a:lnTo>
                    <a:pt x="190" y="49"/>
                  </a:lnTo>
                  <a:lnTo>
                    <a:pt x="192" y="52"/>
                  </a:lnTo>
                  <a:lnTo>
                    <a:pt x="193" y="53"/>
                  </a:lnTo>
                  <a:lnTo>
                    <a:pt x="21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89" name="Freeform 9"/>
            <p:cNvSpPr>
              <a:spLocks/>
            </p:cNvSpPr>
            <p:nvPr/>
          </p:nvSpPr>
          <p:spPr bwMode="auto">
            <a:xfrm>
              <a:off x="4490" y="2861"/>
              <a:ext cx="148" cy="271"/>
            </a:xfrm>
            <a:custGeom>
              <a:avLst/>
              <a:gdLst>
                <a:gd name="T0" fmla="*/ 18 w 148"/>
                <a:gd name="T1" fmla="*/ 0 h 271"/>
                <a:gd name="T2" fmla="*/ 19 w 148"/>
                <a:gd name="T3" fmla="*/ 0 h 271"/>
                <a:gd name="T4" fmla="*/ 23 w 148"/>
                <a:gd name="T5" fmla="*/ 2 h 271"/>
                <a:gd name="T6" fmla="*/ 28 w 148"/>
                <a:gd name="T7" fmla="*/ 3 h 271"/>
                <a:gd name="T8" fmla="*/ 35 w 148"/>
                <a:gd name="T9" fmla="*/ 5 h 271"/>
                <a:gd name="T10" fmla="*/ 43 w 148"/>
                <a:gd name="T11" fmla="*/ 9 h 271"/>
                <a:gd name="T12" fmla="*/ 54 w 148"/>
                <a:gd name="T13" fmla="*/ 11 h 271"/>
                <a:gd name="T14" fmla="*/ 67 w 148"/>
                <a:gd name="T15" fmla="*/ 13 h 271"/>
                <a:gd name="T16" fmla="*/ 81 w 148"/>
                <a:gd name="T17" fmla="*/ 15 h 271"/>
                <a:gd name="T18" fmla="*/ 89 w 148"/>
                <a:gd name="T19" fmla="*/ 17 h 271"/>
                <a:gd name="T20" fmla="*/ 97 w 148"/>
                <a:gd name="T21" fmla="*/ 21 h 271"/>
                <a:gd name="T22" fmla="*/ 107 w 148"/>
                <a:gd name="T23" fmla="*/ 25 h 271"/>
                <a:gd name="T24" fmla="*/ 117 w 148"/>
                <a:gd name="T25" fmla="*/ 31 h 271"/>
                <a:gd name="T26" fmla="*/ 126 w 148"/>
                <a:gd name="T27" fmla="*/ 38 h 271"/>
                <a:gd name="T28" fmla="*/ 133 w 148"/>
                <a:gd name="T29" fmla="*/ 47 h 271"/>
                <a:gd name="T30" fmla="*/ 140 w 148"/>
                <a:gd name="T31" fmla="*/ 55 h 271"/>
                <a:gd name="T32" fmla="*/ 143 w 148"/>
                <a:gd name="T33" fmla="*/ 65 h 271"/>
                <a:gd name="T34" fmla="*/ 147 w 148"/>
                <a:gd name="T35" fmla="*/ 85 h 271"/>
                <a:gd name="T36" fmla="*/ 148 w 148"/>
                <a:gd name="T37" fmla="*/ 102 h 271"/>
                <a:gd name="T38" fmla="*/ 146 w 148"/>
                <a:gd name="T39" fmla="*/ 118 h 271"/>
                <a:gd name="T40" fmla="*/ 141 w 148"/>
                <a:gd name="T41" fmla="*/ 134 h 271"/>
                <a:gd name="T42" fmla="*/ 135 w 148"/>
                <a:gd name="T43" fmla="*/ 145 h 271"/>
                <a:gd name="T44" fmla="*/ 130 w 148"/>
                <a:gd name="T45" fmla="*/ 160 h 271"/>
                <a:gd name="T46" fmla="*/ 123 w 148"/>
                <a:gd name="T47" fmla="*/ 179 h 271"/>
                <a:gd name="T48" fmla="*/ 116 w 148"/>
                <a:gd name="T49" fmla="*/ 198 h 271"/>
                <a:gd name="T50" fmla="*/ 109 w 148"/>
                <a:gd name="T51" fmla="*/ 217 h 271"/>
                <a:gd name="T52" fmla="*/ 105 w 148"/>
                <a:gd name="T53" fmla="*/ 232 h 271"/>
                <a:gd name="T54" fmla="*/ 101 w 148"/>
                <a:gd name="T55" fmla="*/ 243 h 271"/>
                <a:gd name="T56" fmla="*/ 100 w 148"/>
                <a:gd name="T57" fmla="*/ 247 h 271"/>
                <a:gd name="T58" fmla="*/ 38 w 148"/>
                <a:gd name="T59" fmla="*/ 271 h 271"/>
                <a:gd name="T60" fmla="*/ 36 w 148"/>
                <a:gd name="T61" fmla="*/ 260 h 271"/>
                <a:gd name="T62" fmla="*/ 31 w 148"/>
                <a:gd name="T63" fmla="*/ 236 h 271"/>
                <a:gd name="T64" fmla="*/ 29 w 148"/>
                <a:gd name="T65" fmla="*/ 208 h 271"/>
                <a:gd name="T66" fmla="*/ 34 w 148"/>
                <a:gd name="T67" fmla="*/ 189 h 271"/>
                <a:gd name="T68" fmla="*/ 40 w 148"/>
                <a:gd name="T69" fmla="*/ 167 h 271"/>
                <a:gd name="T70" fmla="*/ 43 w 148"/>
                <a:gd name="T71" fmla="*/ 135 h 271"/>
                <a:gd name="T72" fmla="*/ 44 w 148"/>
                <a:gd name="T73" fmla="*/ 103 h 271"/>
                <a:gd name="T74" fmla="*/ 43 w 148"/>
                <a:gd name="T75" fmla="*/ 82 h 271"/>
                <a:gd name="T76" fmla="*/ 40 w 148"/>
                <a:gd name="T77" fmla="*/ 72 h 271"/>
                <a:gd name="T78" fmla="*/ 34 w 148"/>
                <a:gd name="T79" fmla="*/ 61 h 271"/>
                <a:gd name="T80" fmla="*/ 27 w 148"/>
                <a:gd name="T81" fmla="*/ 51 h 271"/>
                <a:gd name="T82" fmla="*/ 19 w 148"/>
                <a:gd name="T83" fmla="*/ 42 h 271"/>
                <a:gd name="T84" fmla="*/ 12 w 148"/>
                <a:gd name="T85" fmla="*/ 35 h 271"/>
                <a:gd name="T86" fmla="*/ 5 w 148"/>
                <a:gd name="T87" fmla="*/ 29 h 271"/>
                <a:gd name="T88" fmla="*/ 1 w 148"/>
                <a:gd name="T89" fmla="*/ 25 h 271"/>
                <a:gd name="T90" fmla="*/ 0 w 148"/>
                <a:gd name="T91" fmla="*/ 24 h 271"/>
                <a:gd name="T92" fmla="*/ 18 w 148"/>
                <a:gd name="T9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 h="271">
                  <a:moveTo>
                    <a:pt x="18" y="0"/>
                  </a:moveTo>
                  <a:lnTo>
                    <a:pt x="19" y="0"/>
                  </a:lnTo>
                  <a:lnTo>
                    <a:pt x="23" y="2"/>
                  </a:lnTo>
                  <a:lnTo>
                    <a:pt x="28" y="3"/>
                  </a:lnTo>
                  <a:lnTo>
                    <a:pt x="35" y="5"/>
                  </a:lnTo>
                  <a:lnTo>
                    <a:pt x="43" y="9"/>
                  </a:lnTo>
                  <a:lnTo>
                    <a:pt x="54" y="11"/>
                  </a:lnTo>
                  <a:lnTo>
                    <a:pt x="67" y="13"/>
                  </a:lnTo>
                  <a:lnTo>
                    <a:pt x="81" y="15"/>
                  </a:lnTo>
                  <a:lnTo>
                    <a:pt x="89" y="17"/>
                  </a:lnTo>
                  <a:lnTo>
                    <a:pt x="97" y="21"/>
                  </a:lnTo>
                  <a:lnTo>
                    <a:pt x="107" y="25"/>
                  </a:lnTo>
                  <a:lnTo>
                    <a:pt x="117" y="31"/>
                  </a:lnTo>
                  <a:lnTo>
                    <a:pt x="126" y="38"/>
                  </a:lnTo>
                  <a:lnTo>
                    <a:pt x="133" y="47"/>
                  </a:lnTo>
                  <a:lnTo>
                    <a:pt x="140" y="55"/>
                  </a:lnTo>
                  <a:lnTo>
                    <a:pt x="143" y="65"/>
                  </a:lnTo>
                  <a:lnTo>
                    <a:pt x="147" y="85"/>
                  </a:lnTo>
                  <a:lnTo>
                    <a:pt x="148" y="102"/>
                  </a:lnTo>
                  <a:lnTo>
                    <a:pt x="146" y="118"/>
                  </a:lnTo>
                  <a:lnTo>
                    <a:pt x="141" y="134"/>
                  </a:lnTo>
                  <a:lnTo>
                    <a:pt x="135" y="145"/>
                  </a:lnTo>
                  <a:lnTo>
                    <a:pt x="130" y="160"/>
                  </a:lnTo>
                  <a:lnTo>
                    <a:pt x="123" y="179"/>
                  </a:lnTo>
                  <a:lnTo>
                    <a:pt x="116" y="198"/>
                  </a:lnTo>
                  <a:lnTo>
                    <a:pt x="109" y="217"/>
                  </a:lnTo>
                  <a:lnTo>
                    <a:pt x="105" y="232"/>
                  </a:lnTo>
                  <a:lnTo>
                    <a:pt x="101" y="243"/>
                  </a:lnTo>
                  <a:lnTo>
                    <a:pt x="100" y="247"/>
                  </a:lnTo>
                  <a:lnTo>
                    <a:pt x="38" y="271"/>
                  </a:lnTo>
                  <a:lnTo>
                    <a:pt x="36" y="260"/>
                  </a:lnTo>
                  <a:lnTo>
                    <a:pt x="31" y="236"/>
                  </a:lnTo>
                  <a:lnTo>
                    <a:pt x="29" y="208"/>
                  </a:lnTo>
                  <a:lnTo>
                    <a:pt x="34" y="189"/>
                  </a:lnTo>
                  <a:lnTo>
                    <a:pt x="40" y="167"/>
                  </a:lnTo>
                  <a:lnTo>
                    <a:pt x="43" y="135"/>
                  </a:lnTo>
                  <a:lnTo>
                    <a:pt x="44" y="103"/>
                  </a:lnTo>
                  <a:lnTo>
                    <a:pt x="43" y="82"/>
                  </a:lnTo>
                  <a:lnTo>
                    <a:pt x="40" y="72"/>
                  </a:lnTo>
                  <a:lnTo>
                    <a:pt x="34" y="61"/>
                  </a:lnTo>
                  <a:lnTo>
                    <a:pt x="27" y="51"/>
                  </a:lnTo>
                  <a:lnTo>
                    <a:pt x="19" y="42"/>
                  </a:lnTo>
                  <a:lnTo>
                    <a:pt x="12" y="35"/>
                  </a:lnTo>
                  <a:lnTo>
                    <a:pt x="5" y="29"/>
                  </a:lnTo>
                  <a:lnTo>
                    <a:pt x="1" y="25"/>
                  </a:lnTo>
                  <a:lnTo>
                    <a:pt x="0" y="24"/>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0" name="Freeform 10"/>
            <p:cNvSpPr>
              <a:spLocks/>
            </p:cNvSpPr>
            <p:nvPr/>
          </p:nvSpPr>
          <p:spPr bwMode="auto">
            <a:xfrm>
              <a:off x="4552" y="2900"/>
              <a:ext cx="64" cy="106"/>
            </a:xfrm>
            <a:custGeom>
              <a:avLst/>
              <a:gdLst>
                <a:gd name="T0" fmla="*/ 55 w 64"/>
                <a:gd name="T1" fmla="*/ 23 h 106"/>
                <a:gd name="T2" fmla="*/ 57 w 64"/>
                <a:gd name="T3" fmla="*/ 23 h 106"/>
                <a:gd name="T4" fmla="*/ 61 w 64"/>
                <a:gd name="T5" fmla="*/ 26 h 106"/>
                <a:gd name="T6" fmla="*/ 64 w 64"/>
                <a:gd name="T7" fmla="*/ 35 h 106"/>
                <a:gd name="T8" fmla="*/ 64 w 64"/>
                <a:gd name="T9" fmla="*/ 51 h 106"/>
                <a:gd name="T10" fmla="*/ 58 w 64"/>
                <a:gd name="T11" fmla="*/ 72 h 106"/>
                <a:gd name="T12" fmla="*/ 52 w 64"/>
                <a:gd name="T13" fmla="*/ 90 h 106"/>
                <a:gd name="T14" fmla="*/ 45 w 64"/>
                <a:gd name="T15" fmla="*/ 102 h 106"/>
                <a:gd name="T16" fmla="*/ 42 w 64"/>
                <a:gd name="T17" fmla="*/ 106 h 106"/>
                <a:gd name="T18" fmla="*/ 43 w 64"/>
                <a:gd name="T19" fmla="*/ 92 h 106"/>
                <a:gd name="T20" fmla="*/ 41 w 64"/>
                <a:gd name="T21" fmla="*/ 78 h 106"/>
                <a:gd name="T22" fmla="*/ 37 w 64"/>
                <a:gd name="T23" fmla="*/ 63 h 106"/>
                <a:gd name="T24" fmla="*/ 30 w 64"/>
                <a:gd name="T25" fmla="*/ 48 h 106"/>
                <a:gd name="T26" fmla="*/ 22 w 64"/>
                <a:gd name="T27" fmla="*/ 34 h 106"/>
                <a:gd name="T28" fmla="*/ 15 w 64"/>
                <a:gd name="T29" fmla="*/ 21 h 106"/>
                <a:gd name="T30" fmla="*/ 7 w 64"/>
                <a:gd name="T31" fmla="*/ 10 h 106"/>
                <a:gd name="T32" fmla="*/ 0 w 64"/>
                <a:gd name="T33" fmla="*/ 0 h 106"/>
                <a:gd name="T34" fmla="*/ 7 w 64"/>
                <a:gd name="T35" fmla="*/ 2 h 106"/>
                <a:gd name="T36" fmla="*/ 14 w 64"/>
                <a:gd name="T37" fmla="*/ 3 h 106"/>
                <a:gd name="T38" fmla="*/ 19 w 64"/>
                <a:gd name="T39" fmla="*/ 4 h 106"/>
                <a:gd name="T40" fmla="*/ 25 w 64"/>
                <a:gd name="T41" fmla="*/ 7 h 106"/>
                <a:gd name="T42" fmla="*/ 30 w 64"/>
                <a:gd name="T43" fmla="*/ 9 h 106"/>
                <a:gd name="T44" fmla="*/ 37 w 64"/>
                <a:gd name="T45" fmla="*/ 12 h 106"/>
                <a:gd name="T46" fmla="*/ 45 w 64"/>
                <a:gd name="T47" fmla="*/ 16 h 106"/>
                <a:gd name="T48" fmla="*/ 55 w 64"/>
                <a:gd name="T49" fmla="*/ 2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106">
                  <a:moveTo>
                    <a:pt x="55" y="23"/>
                  </a:moveTo>
                  <a:lnTo>
                    <a:pt x="57" y="23"/>
                  </a:lnTo>
                  <a:lnTo>
                    <a:pt x="61" y="26"/>
                  </a:lnTo>
                  <a:lnTo>
                    <a:pt x="64" y="35"/>
                  </a:lnTo>
                  <a:lnTo>
                    <a:pt x="64" y="51"/>
                  </a:lnTo>
                  <a:lnTo>
                    <a:pt x="58" y="72"/>
                  </a:lnTo>
                  <a:lnTo>
                    <a:pt x="52" y="90"/>
                  </a:lnTo>
                  <a:lnTo>
                    <a:pt x="45" y="102"/>
                  </a:lnTo>
                  <a:lnTo>
                    <a:pt x="42" y="106"/>
                  </a:lnTo>
                  <a:lnTo>
                    <a:pt x="43" y="92"/>
                  </a:lnTo>
                  <a:lnTo>
                    <a:pt x="41" y="78"/>
                  </a:lnTo>
                  <a:lnTo>
                    <a:pt x="37" y="63"/>
                  </a:lnTo>
                  <a:lnTo>
                    <a:pt x="30" y="48"/>
                  </a:lnTo>
                  <a:lnTo>
                    <a:pt x="22" y="34"/>
                  </a:lnTo>
                  <a:lnTo>
                    <a:pt x="15" y="21"/>
                  </a:lnTo>
                  <a:lnTo>
                    <a:pt x="7" y="10"/>
                  </a:lnTo>
                  <a:lnTo>
                    <a:pt x="0" y="0"/>
                  </a:lnTo>
                  <a:lnTo>
                    <a:pt x="7" y="2"/>
                  </a:lnTo>
                  <a:lnTo>
                    <a:pt x="14" y="3"/>
                  </a:lnTo>
                  <a:lnTo>
                    <a:pt x="19" y="4"/>
                  </a:lnTo>
                  <a:lnTo>
                    <a:pt x="25" y="7"/>
                  </a:lnTo>
                  <a:lnTo>
                    <a:pt x="30" y="9"/>
                  </a:lnTo>
                  <a:lnTo>
                    <a:pt x="37" y="12"/>
                  </a:lnTo>
                  <a:lnTo>
                    <a:pt x="45" y="16"/>
                  </a:lnTo>
                  <a:lnTo>
                    <a:pt x="55"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1" name="Freeform 11"/>
            <p:cNvSpPr>
              <a:spLocks/>
            </p:cNvSpPr>
            <p:nvPr/>
          </p:nvSpPr>
          <p:spPr bwMode="auto">
            <a:xfrm>
              <a:off x="4350" y="2787"/>
              <a:ext cx="157" cy="62"/>
            </a:xfrm>
            <a:custGeom>
              <a:avLst/>
              <a:gdLst>
                <a:gd name="T0" fmla="*/ 8 w 157"/>
                <a:gd name="T1" fmla="*/ 37 h 62"/>
                <a:gd name="T2" fmla="*/ 9 w 157"/>
                <a:gd name="T3" fmla="*/ 36 h 62"/>
                <a:gd name="T4" fmla="*/ 11 w 157"/>
                <a:gd name="T5" fmla="*/ 34 h 62"/>
                <a:gd name="T6" fmla="*/ 14 w 157"/>
                <a:gd name="T7" fmla="*/ 30 h 62"/>
                <a:gd name="T8" fmla="*/ 20 w 157"/>
                <a:gd name="T9" fmla="*/ 24 h 62"/>
                <a:gd name="T10" fmla="*/ 26 w 157"/>
                <a:gd name="T11" fmla="*/ 20 h 62"/>
                <a:gd name="T12" fmla="*/ 34 w 157"/>
                <a:gd name="T13" fmla="*/ 14 h 62"/>
                <a:gd name="T14" fmla="*/ 42 w 157"/>
                <a:gd name="T15" fmla="*/ 10 h 62"/>
                <a:gd name="T16" fmla="*/ 52 w 157"/>
                <a:gd name="T17" fmla="*/ 6 h 62"/>
                <a:gd name="T18" fmla="*/ 63 w 157"/>
                <a:gd name="T19" fmla="*/ 4 h 62"/>
                <a:gd name="T20" fmla="*/ 74 w 157"/>
                <a:gd name="T21" fmla="*/ 2 h 62"/>
                <a:gd name="T22" fmla="*/ 85 w 157"/>
                <a:gd name="T23" fmla="*/ 0 h 62"/>
                <a:gd name="T24" fmla="*/ 94 w 157"/>
                <a:gd name="T25" fmla="*/ 2 h 62"/>
                <a:gd name="T26" fmla="*/ 104 w 157"/>
                <a:gd name="T27" fmla="*/ 2 h 62"/>
                <a:gd name="T28" fmla="*/ 113 w 157"/>
                <a:gd name="T29" fmla="*/ 4 h 62"/>
                <a:gd name="T30" fmla="*/ 120 w 157"/>
                <a:gd name="T31" fmla="*/ 5 h 62"/>
                <a:gd name="T32" fmla="*/ 127 w 157"/>
                <a:gd name="T33" fmla="*/ 7 h 62"/>
                <a:gd name="T34" fmla="*/ 138 w 157"/>
                <a:gd name="T35" fmla="*/ 13 h 62"/>
                <a:gd name="T36" fmla="*/ 148 w 157"/>
                <a:gd name="T37" fmla="*/ 23 h 62"/>
                <a:gd name="T38" fmla="*/ 155 w 157"/>
                <a:gd name="T39" fmla="*/ 31 h 62"/>
                <a:gd name="T40" fmla="*/ 157 w 157"/>
                <a:gd name="T41" fmla="*/ 34 h 62"/>
                <a:gd name="T42" fmla="*/ 154 w 157"/>
                <a:gd name="T43" fmla="*/ 34 h 62"/>
                <a:gd name="T44" fmla="*/ 146 w 157"/>
                <a:gd name="T45" fmla="*/ 33 h 62"/>
                <a:gd name="T46" fmla="*/ 136 w 157"/>
                <a:gd name="T47" fmla="*/ 31 h 62"/>
                <a:gd name="T48" fmla="*/ 122 w 157"/>
                <a:gd name="T49" fmla="*/ 30 h 62"/>
                <a:gd name="T50" fmla="*/ 107 w 157"/>
                <a:gd name="T51" fmla="*/ 30 h 62"/>
                <a:gd name="T52" fmla="*/ 93 w 157"/>
                <a:gd name="T53" fmla="*/ 30 h 62"/>
                <a:gd name="T54" fmla="*/ 80 w 157"/>
                <a:gd name="T55" fmla="*/ 31 h 62"/>
                <a:gd name="T56" fmla="*/ 71 w 157"/>
                <a:gd name="T57" fmla="*/ 34 h 62"/>
                <a:gd name="T58" fmla="*/ 58 w 157"/>
                <a:gd name="T59" fmla="*/ 43 h 62"/>
                <a:gd name="T60" fmla="*/ 49 w 157"/>
                <a:gd name="T61" fmla="*/ 52 h 62"/>
                <a:gd name="T62" fmla="*/ 44 w 157"/>
                <a:gd name="T63" fmla="*/ 59 h 62"/>
                <a:gd name="T64" fmla="*/ 42 w 157"/>
                <a:gd name="T65" fmla="*/ 62 h 62"/>
                <a:gd name="T66" fmla="*/ 0 w 157"/>
                <a:gd name="T67" fmla="*/ 58 h 62"/>
                <a:gd name="T68" fmla="*/ 8 w 157"/>
                <a:gd name="T69" fmla="*/ 3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62">
                  <a:moveTo>
                    <a:pt x="8" y="37"/>
                  </a:moveTo>
                  <a:lnTo>
                    <a:pt x="9" y="36"/>
                  </a:lnTo>
                  <a:lnTo>
                    <a:pt x="11" y="34"/>
                  </a:lnTo>
                  <a:lnTo>
                    <a:pt x="14" y="30"/>
                  </a:lnTo>
                  <a:lnTo>
                    <a:pt x="20" y="24"/>
                  </a:lnTo>
                  <a:lnTo>
                    <a:pt x="26" y="20"/>
                  </a:lnTo>
                  <a:lnTo>
                    <a:pt x="34" y="14"/>
                  </a:lnTo>
                  <a:lnTo>
                    <a:pt x="42" y="10"/>
                  </a:lnTo>
                  <a:lnTo>
                    <a:pt x="52" y="6"/>
                  </a:lnTo>
                  <a:lnTo>
                    <a:pt x="63" y="4"/>
                  </a:lnTo>
                  <a:lnTo>
                    <a:pt x="74" y="2"/>
                  </a:lnTo>
                  <a:lnTo>
                    <a:pt x="85" y="0"/>
                  </a:lnTo>
                  <a:lnTo>
                    <a:pt x="94" y="2"/>
                  </a:lnTo>
                  <a:lnTo>
                    <a:pt x="104" y="2"/>
                  </a:lnTo>
                  <a:lnTo>
                    <a:pt x="113" y="4"/>
                  </a:lnTo>
                  <a:lnTo>
                    <a:pt x="120" y="5"/>
                  </a:lnTo>
                  <a:lnTo>
                    <a:pt x="127" y="7"/>
                  </a:lnTo>
                  <a:lnTo>
                    <a:pt x="138" y="13"/>
                  </a:lnTo>
                  <a:lnTo>
                    <a:pt x="148" y="23"/>
                  </a:lnTo>
                  <a:lnTo>
                    <a:pt x="155" y="31"/>
                  </a:lnTo>
                  <a:lnTo>
                    <a:pt x="157" y="34"/>
                  </a:lnTo>
                  <a:lnTo>
                    <a:pt x="154" y="34"/>
                  </a:lnTo>
                  <a:lnTo>
                    <a:pt x="146" y="33"/>
                  </a:lnTo>
                  <a:lnTo>
                    <a:pt x="136" y="31"/>
                  </a:lnTo>
                  <a:lnTo>
                    <a:pt x="122" y="30"/>
                  </a:lnTo>
                  <a:lnTo>
                    <a:pt x="107" y="30"/>
                  </a:lnTo>
                  <a:lnTo>
                    <a:pt x="93" y="30"/>
                  </a:lnTo>
                  <a:lnTo>
                    <a:pt x="80" y="31"/>
                  </a:lnTo>
                  <a:lnTo>
                    <a:pt x="71" y="34"/>
                  </a:lnTo>
                  <a:lnTo>
                    <a:pt x="58" y="43"/>
                  </a:lnTo>
                  <a:lnTo>
                    <a:pt x="49" y="52"/>
                  </a:lnTo>
                  <a:lnTo>
                    <a:pt x="44" y="59"/>
                  </a:lnTo>
                  <a:lnTo>
                    <a:pt x="42" y="62"/>
                  </a:lnTo>
                  <a:lnTo>
                    <a:pt x="0" y="58"/>
                  </a:lnTo>
                  <a:lnTo>
                    <a:pt x="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2" name="Freeform 12"/>
            <p:cNvSpPr>
              <a:spLocks/>
            </p:cNvSpPr>
            <p:nvPr/>
          </p:nvSpPr>
          <p:spPr bwMode="auto">
            <a:xfrm>
              <a:off x="4336" y="2885"/>
              <a:ext cx="72" cy="89"/>
            </a:xfrm>
            <a:custGeom>
              <a:avLst/>
              <a:gdLst>
                <a:gd name="T0" fmla="*/ 14 w 72"/>
                <a:gd name="T1" fmla="*/ 16 h 89"/>
                <a:gd name="T2" fmla="*/ 14 w 72"/>
                <a:gd name="T3" fmla="*/ 19 h 89"/>
                <a:gd name="T4" fmla="*/ 13 w 72"/>
                <a:gd name="T5" fmla="*/ 27 h 89"/>
                <a:gd name="T6" fmla="*/ 11 w 72"/>
                <a:gd name="T7" fmla="*/ 38 h 89"/>
                <a:gd name="T8" fmla="*/ 9 w 72"/>
                <a:gd name="T9" fmla="*/ 49 h 89"/>
                <a:gd name="T10" fmla="*/ 6 w 72"/>
                <a:gd name="T11" fmla="*/ 61 h 89"/>
                <a:gd name="T12" fmla="*/ 2 w 72"/>
                <a:gd name="T13" fmla="*/ 69 h 89"/>
                <a:gd name="T14" fmla="*/ 1 w 72"/>
                <a:gd name="T15" fmla="*/ 74 h 89"/>
                <a:gd name="T16" fmla="*/ 0 w 72"/>
                <a:gd name="T17" fmla="*/ 76 h 89"/>
                <a:gd name="T18" fmla="*/ 26 w 72"/>
                <a:gd name="T19" fmla="*/ 87 h 89"/>
                <a:gd name="T20" fmla="*/ 29 w 72"/>
                <a:gd name="T21" fmla="*/ 89 h 89"/>
                <a:gd name="T22" fmla="*/ 35 w 72"/>
                <a:gd name="T23" fmla="*/ 85 h 89"/>
                <a:gd name="T24" fmla="*/ 40 w 72"/>
                <a:gd name="T25" fmla="*/ 80 h 89"/>
                <a:gd name="T26" fmla="*/ 47 w 72"/>
                <a:gd name="T27" fmla="*/ 74 h 89"/>
                <a:gd name="T28" fmla="*/ 53 w 72"/>
                <a:gd name="T29" fmla="*/ 65 h 89"/>
                <a:gd name="T30" fmla="*/ 59 w 72"/>
                <a:gd name="T31" fmla="*/ 58 h 89"/>
                <a:gd name="T32" fmla="*/ 62 w 72"/>
                <a:gd name="T33" fmla="*/ 53 h 89"/>
                <a:gd name="T34" fmla="*/ 63 w 72"/>
                <a:gd name="T35" fmla="*/ 51 h 89"/>
                <a:gd name="T36" fmla="*/ 72 w 72"/>
                <a:gd name="T37" fmla="*/ 6 h 89"/>
                <a:gd name="T38" fmla="*/ 69 w 72"/>
                <a:gd name="T39" fmla="*/ 6 h 89"/>
                <a:gd name="T40" fmla="*/ 63 w 72"/>
                <a:gd name="T41" fmla="*/ 5 h 89"/>
                <a:gd name="T42" fmla="*/ 54 w 72"/>
                <a:gd name="T43" fmla="*/ 5 h 89"/>
                <a:gd name="T44" fmla="*/ 45 w 72"/>
                <a:gd name="T45" fmla="*/ 4 h 89"/>
                <a:gd name="T46" fmla="*/ 35 w 72"/>
                <a:gd name="T47" fmla="*/ 3 h 89"/>
                <a:gd name="T48" fmla="*/ 25 w 72"/>
                <a:gd name="T49" fmla="*/ 2 h 89"/>
                <a:gd name="T50" fmla="*/ 17 w 72"/>
                <a:gd name="T51" fmla="*/ 1 h 89"/>
                <a:gd name="T52" fmla="*/ 13 w 72"/>
                <a:gd name="T53" fmla="*/ 0 h 89"/>
                <a:gd name="T54" fmla="*/ 14 w 72"/>
                <a:gd name="T55" fmla="*/ 1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89">
                  <a:moveTo>
                    <a:pt x="14" y="16"/>
                  </a:moveTo>
                  <a:lnTo>
                    <a:pt x="14" y="19"/>
                  </a:lnTo>
                  <a:lnTo>
                    <a:pt x="13" y="27"/>
                  </a:lnTo>
                  <a:lnTo>
                    <a:pt x="11" y="38"/>
                  </a:lnTo>
                  <a:lnTo>
                    <a:pt x="9" y="49"/>
                  </a:lnTo>
                  <a:lnTo>
                    <a:pt x="6" y="61"/>
                  </a:lnTo>
                  <a:lnTo>
                    <a:pt x="2" y="69"/>
                  </a:lnTo>
                  <a:lnTo>
                    <a:pt x="1" y="74"/>
                  </a:lnTo>
                  <a:lnTo>
                    <a:pt x="0" y="76"/>
                  </a:lnTo>
                  <a:lnTo>
                    <a:pt x="26" y="87"/>
                  </a:lnTo>
                  <a:lnTo>
                    <a:pt x="29" y="89"/>
                  </a:lnTo>
                  <a:lnTo>
                    <a:pt x="35" y="85"/>
                  </a:lnTo>
                  <a:lnTo>
                    <a:pt x="40" y="80"/>
                  </a:lnTo>
                  <a:lnTo>
                    <a:pt x="47" y="74"/>
                  </a:lnTo>
                  <a:lnTo>
                    <a:pt x="53" y="65"/>
                  </a:lnTo>
                  <a:lnTo>
                    <a:pt x="59" y="58"/>
                  </a:lnTo>
                  <a:lnTo>
                    <a:pt x="62" y="53"/>
                  </a:lnTo>
                  <a:lnTo>
                    <a:pt x="63" y="51"/>
                  </a:lnTo>
                  <a:lnTo>
                    <a:pt x="72" y="6"/>
                  </a:lnTo>
                  <a:lnTo>
                    <a:pt x="69" y="6"/>
                  </a:lnTo>
                  <a:lnTo>
                    <a:pt x="63" y="5"/>
                  </a:lnTo>
                  <a:lnTo>
                    <a:pt x="54" y="5"/>
                  </a:lnTo>
                  <a:lnTo>
                    <a:pt x="45" y="4"/>
                  </a:lnTo>
                  <a:lnTo>
                    <a:pt x="35" y="3"/>
                  </a:lnTo>
                  <a:lnTo>
                    <a:pt x="25" y="2"/>
                  </a:lnTo>
                  <a:lnTo>
                    <a:pt x="17" y="1"/>
                  </a:lnTo>
                  <a:lnTo>
                    <a:pt x="13" y="0"/>
                  </a:lnTo>
                  <a:lnTo>
                    <a:pt x="1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3" name="Freeform 13"/>
            <p:cNvSpPr>
              <a:spLocks/>
            </p:cNvSpPr>
            <p:nvPr/>
          </p:nvSpPr>
          <p:spPr bwMode="auto">
            <a:xfrm>
              <a:off x="4173" y="2866"/>
              <a:ext cx="105" cy="121"/>
            </a:xfrm>
            <a:custGeom>
              <a:avLst/>
              <a:gdLst>
                <a:gd name="T0" fmla="*/ 105 w 105"/>
                <a:gd name="T1" fmla="*/ 0 h 121"/>
                <a:gd name="T2" fmla="*/ 102 w 105"/>
                <a:gd name="T3" fmla="*/ 0 h 121"/>
                <a:gd name="T4" fmla="*/ 97 w 105"/>
                <a:gd name="T5" fmla="*/ 2 h 121"/>
                <a:gd name="T6" fmla="*/ 89 w 105"/>
                <a:gd name="T7" fmla="*/ 3 h 121"/>
                <a:gd name="T8" fmla="*/ 80 w 105"/>
                <a:gd name="T9" fmla="*/ 4 h 121"/>
                <a:gd name="T10" fmla="*/ 69 w 105"/>
                <a:gd name="T11" fmla="*/ 7 h 121"/>
                <a:gd name="T12" fmla="*/ 58 w 105"/>
                <a:gd name="T13" fmla="*/ 10 h 121"/>
                <a:gd name="T14" fmla="*/ 47 w 105"/>
                <a:gd name="T15" fmla="*/ 16 h 121"/>
                <a:gd name="T16" fmla="*/ 37 w 105"/>
                <a:gd name="T17" fmla="*/ 22 h 121"/>
                <a:gd name="T18" fmla="*/ 29 w 105"/>
                <a:gd name="T19" fmla="*/ 31 h 121"/>
                <a:gd name="T20" fmla="*/ 21 w 105"/>
                <a:gd name="T21" fmla="*/ 43 h 121"/>
                <a:gd name="T22" fmla="*/ 15 w 105"/>
                <a:gd name="T23" fmla="*/ 57 h 121"/>
                <a:gd name="T24" fmla="*/ 9 w 105"/>
                <a:gd name="T25" fmla="*/ 70 h 121"/>
                <a:gd name="T26" fmla="*/ 5 w 105"/>
                <a:gd name="T27" fmla="*/ 83 h 121"/>
                <a:gd name="T28" fmla="*/ 2 w 105"/>
                <a:gd name="T29" fmla="*/ 94 h 121"/>
                <a:gd name="T30" fmla="*/ 1 w 105"/>
                <a:gd name="T31" fmla="*/ 101 h 121"/>
                <a:gd name="T32" fmla="*/ 0 w 105"/>
                <a:gd name="T33" fmla="*/ 103 h 121"/>
                <a:gd name="T34" fmla="*/ 23 w 105"/>
                <a:gd name="T35" fmla="*/ 121 h 121"/>
                <a:gd name="T36" fmla="*/ 24 w 105"/>
                <a:gd name="T37" fmla="*/ 111 h 121"/>
                <a:gd name="T38" fmla="*/ 28 w 105"/>
                <a:gd name="T39" fmla="*/ 88 h 121"/>
                <a:gd name="T40" fmla="*/ 34 w 105"/>
                <a:gd name="T41" fmla="*/ 62 h 121"/>
                <a:gd name="T42" fmla="*/ 44 w 105"/>
                <a:gd name="T43" fmla="*/ 43 h 121"/>
                <a:gd name="T44" fmla="*/ 50 w 105"/>
                <a:gd name="T45" fmla="*/ 36 h 121"/>
                <a:gd name="T46" fmla="*/ 55 w 105"/>
                <a:gd name="T47" fmla="*/ 32 h 121"/>
                <a:gd name="T48" fmla="*/ 59 w 105"/>
                <a:gd name="T49" fmla="*/ 29 h 121"/>
                <a:gd name="T50" fmla="*/ 63 w 105"/>
                <a:gd name="T51" fmla="*/ 25 h 121"/>
                <a:gd name="T52" fmla="*/ 67 w 105"/>
                <a:gd name="T53" fmla="*/ 23 h 121"/>
                <a:gd name="T54" fmla="*/ 71 w 105"/>
                <a:gd name="T55" fmla="*/ 21 h 121"/>
                <a:gd name="T56" fmla="*/ 74 w 105"/>
                <a:gd name="T57" fmla="*/ 20 h 121"/>
                <a:gd name="T58" fmla="*/ 79 w 105"/>
                <a:gd name="T59" fmla="*/ 18 h 121"/>
                <a:gd name="T60" fmla="*/ 87 w 105"/>
                <a:gd name="T61" fmla="*/ 12 h 121"/>
                <a:gd name="T62" fmla="*/ 96 w 105"/>
                <a:gd name="T63" fmla="*/ 7 h 121"/>
                <a:gd name="T64" fmla="*/ 102 w 105"/>
                <a:gd name="T65" fmla="*/ 3 h 121"/>
                <a:gd name="T66" fmla="*/ 105 w 105"/>
                <a:gd name="T6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21">
                  <a:moveTo>
                    <a:pt x="105" y="0"/>
                  </a:moveTo>
                  <a:lnTo>
                    <a:pt x="102" y="0"/>
                  </a:lnTo>
                  <a:lnTo>
                    <a:pt x="97" y="2"/>
                  </a:lnTo>
                  <a:lnTo>
                    <a:pt x="89" y="3"/>
                  </a:lnTo>
                  <a:lnTo>
                    <a:pt x="80" y="4"/>
                  </a:lnTo>
                  <a:lnTo>
                    <a:pt x="69" y="7"/>
                  </a:lnTo>
                  <a:lnTo>
                    <a:pt x="58" y="10"/>
                  </a:lnTo>
                  <a:lnTo>
                    <a:pt x="47" y="16"/>
                  </a:lnTo>
                  <a:lnTo>
                    <a:pt x="37" y="22"/>
                  </a:lnTo>
                  <a:lnTo>
                    <a:pt x="29" y="31"/>
                  </a:lnTo>
                  <a:lnTo>
                    <a:pt x="21" y="43"/>
                  </a:lnTo>
                  <a:lnTo>
                    <a:pt x="15" y="57"/>
                  </a:lnTo>
                  <a:lnTo>
                    <a:pt x="9" y="70"/>
                  </a:lnTo>
                  <a:lnTo>
                    <a:pt x="5" y="83"/>
                  </a:lnTo>
                  <a:lnTo>
                    <a:pt x="2" y="94"/>
                  </a:lnTo>
                  <a:lnTo>
                    <a:pt x="1" y="101"/>
                  </a:lnTo>
                  <a:lnTo>
                    <a:pt x="0" y="103"/>
                  </a:lnTo>
                  <a:lnTo>
                    <a:pt x="23" y="121"/>
                  </a:lnTo>
                  <a:lnTo>
                    <a:pt x="24" y="111"/>
                  </a:lnTo>
                  <a:lnTo>
                    <a:pt x="28" y="88"/>
                  </a:lnTo>
                  <a:lnTo>
                    <a:pt x="34" y="62"/>
                  </a:lnTo>
                  <a:lnTo>
                    <a:pt x="44" y="43"/>
                  </a:lnTo>
                  <a:lnTo>
                    <a:pt x="50" y="36"/>
                  </a:lnTo>
                  <a:lnTo>
                    <a:pt x="55" y="32"/>
                  </a:lnTo>
                  <a:lnTo>
                    <a:pt x="59" y="29"/>
                  </a:lnTo>
                  <a:lnTo>
                    <a:pt x="63" y="25"/>
                  </a:lnTo>
                  <a:lnTo>
                    <a:pt x="67" y="23"/>
                  </a:lnTo>
                  <a:lnTo>
                    <a:pt x="71" y="21"/>
                  </a:lnTo>
                  <a:lnTo>
                    <a:pt x="74" y="20"/>
                  </a:lnTo>
                  <a:lnTo>
                    <a:pt x="79" y="18"/>
                  </a:lnTo>
                  <a:lnTo>
                    <a:pt x="87" y="12"/>
                  </a:lnTo>
                  <a:lnTo>
                    <a:pt x="96" y="7"/>
                  </a:lnTo>
                  <a:lnTo>
                    <a:pt x="102" y="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4" name="Freeform 14"/>
            <p:cNvSpPr>
              <a:spLocks/>
            </p:cNvSpPr>
            <p:nvPr/>
          </p:nvSpPr>
          <p:spPr bwMode="auto">
            <a:xfrm>
              <a:off x="4074" y="2952"/>
              <a:ext cx="63" cy="64"/>
            </a:xfrm>
            <a:custGeom>
              <a:avLst/>
              <a:gdLst>
                <a:gd name="T0" fmla="*/ 23 w 63"/>
                <a:gd name="T1" fmla="*/ 64 h 64"/>
                <a:gd name="T2" fmla="*/ 27 w 63"/>
                <a:gd name="T3" fmla="*/ 57 h 64"/>
                <a:gd name="T4" fmla="*/ 31 w 63"/>
                <a:gd name="T5" fmla="*/ 52 h 64"/>
                <a:gd name="T6" fmla="*/ 36 w 63"/>
                <a:gd name="T7" fmla="*/ 47 h 64"/>
                <a:gd name="T8" fmla="*/ 41 w 63"/>
                <a:gd name="T9" fmla="*/ 41 h 64"/>
                <a:gd name="T10" fmla="*/ 45 w 63"/>
                <a:gd name="T11" fmla="*/ 36 h 64"/>
                <a:gd name="T12" fmla="*/ 51 w 63"/>
                <a:gd name="T13" fmla="*/ 31 h 64"/>
                <a:gd name="T14" fmla="*/ 57 w 63"/>
                <a:gd name="T15" fmla="*/ 27 h 64"/>
                <a:gd name="T16" fmla="*/ 63 w 63"/>
                <a:gd name="T17" fmla="*/ 23 h 64"/>
                <a:gd name="T18" fmla="*/ 57 w 63"/>
                <a:gd name="T19" fmla="*/ 17 h 64"/>
                <a:gd name="T20" fmla="*/ 52 w 63"/>
                <a:gd name="T21" fmla="*/ 11 h 64"/>
                <a:gd name="T22" fmla="*/ 48 w 63"/>
                <a:gd name="T23" fmla="*/ 5 h 64"/>
                <a:gd name="T24" fmla="*/ 42 w 63"/>
                <a:gd name="T25" fmla="*/ 0 h 64"/>
                <a:gd name="T26" fmla="*/ 36 w 63"/>
                <a:gd name="T27" fmla="*/ 4 h 64"/>
                <a:gd name="T28" fmla="*/ 30 w 63"/>
                <a:gd name="T29" fmla="*/ 10 h 64"/>
                <a:gd name="T30" fmla="*/ 25 w 63"/>
                <a:gd name="T31" fmla="*/ 15 h 64"/>
                <a:gd name="T32" fmla="*/ 19 w 63"/>
                <a:gd name="T33" fmla="*/ 21 h 64"/>
                <a:gd name="T34" fmla="*/ 14 w 63"/>
                <a:gd name="T35" fmla="*/ 26 h 64"/>
                <a:gd name="T36" fmla="*/ 10 w 63"/>
                <a:gd name="T37" fmla="*/ 31 h 64"/>
                <a:gd name="T38" fmla="*/ 4 w 63"/>
                <a:gd name="T39" fmla="*/ 38 h 64"/>
                <a:gd name="T40" fmla="*/ 0 w 63"/>
                <a:gd name="T41" fmla="*/ 44 h 64"/>
                <a:gd name="T42" fmla="*/ 5 w 63"/>
                <a:gd name="T43" fmla="*/ 49 h 64"/>
                <a:gd name="T44" fmla="*/ 12 w 63"/>
                <a:gd name="T45" fmla="*/ 54 h 64"/>
                <a:gd name="T46" fmla="*/ 17 w 63"/>
                <a:gd name="T47" fmla="*/ 59 h 64"/>
                <a:gd name="T48" fmla="*/ 23 w 63"/>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64">
                  <a:moveTo>
                    <a:pt x="23" y="64"/>
                  </a:moveTo>
                  <a:lnTo>
                    <a:pt x="27" y="57"/>
                  </a:lnTo>
                  <a:lnTo>
                    <a:pt x="31" y="52"/>
                  </a:lnTo>
                  <a:lnTo>
                    <a:pt x="36" y="47"/>
                  </a:lnTo>
                  <a:lnTo>
                    <a:pt x="41" y="41"/>
                  </a:lnTo>
                  <a:lnTo>
                    <a:pt x="45" y="36"/>
                  </a:lnTo>
                  <a:lnTo>
                    <a:pt x="51" y="31"/>
                  </a:lnTo>
                  <a:lnTo>
                    <a:pt x="57" y="27"/>
                  </a:lnTo>
                  <a:lnTo>
                    <a:pt x="63" y="23"/>
                  </a:lnTo>
                  <a:lnTo>
                    <a:pt x="57" y="17"/>
                  </a:lnTo>
                  <a:lnTo>
                    <a:pt x="52" y="11"/>
                  </a:lnTo>
                  <a:lnTo>
                    <a:pt x="48" y="5"/>
                  </a:lnTo>
                  <a:lnTo>
                    <a:pt x="42" y="0"/>
                  </a:lnTo>
                  <a:lnTo>
                    <a:pt x="36" y="4"/>
                  </a:lnTo>
                  <a:lnTo>
                    <a:pt x="30" y="10"/>
                  </a:lnTo>
                  <a:lnTo>
                    <a:pt x="25" y="15"/>
                  </a:lnTo>
                  <a:lnTo>
                    <a:pt x="19" y="21"/>
                  </a:lnTo>
                  <a:lnTo>
                    <a:pt x="14" y="26"/>
                  </a:lnTo>
                  <a:lnTo>
                    <a:pt x="10" y="31"/>
                  </a:lnTo>
                  <a:lnTo>
                    <a:pt x="4" y="38"/>
                  </a:lnTo>
                  <a:lnTo>
                    <a:pt x="0" y="44"/>
                  </a:lnTo>
                  <a:lnTo>
                    <a:pt x="5" y="49"/>
                  </a:lnTo>
                  <a:lnTo>
                    <a:pt x="12" y="54"/>
                  </a:lnTo>
                  <a:lnTo>
                    <a:pt x="17" y="59"/>
                  </a:lnTo>
                  <a:lnTo>
                    <a:pt x="2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5" name="Freeform 15"/>
            <p:cNvSpPr>
              <a:spLocks/>
            </p:cNvSpPr>
            <p:nvPr/>
          </p:nvSpPr>
          <p:spPr bwMode="auto">
            <a:xfrm>
              <a:off x="4619" y="3066"/>
              <a:ext cx="52" cy="53"/>
            </a:xfrm>
            <a:custGeom>
              <a:avLst/>
              <a:gdLst>
                <a:gd name="T0" fmla="*/ 15 w 52"/>
                <a:gd name="T1" fmla="*/ 53 h 53"/>
                <a:gd name="T2" fmla="*/ 19 w 52"/>
                <a:gd name="T3" fmla="*/ 51 h 53"/>
                <a:gd name="T4" fmla="*/ 25 w 52"/>
                <a:gd name="T5" fmla="*/ 49 h 53"/>
                <a:gd name="T6" fmla="*/ 29 w 52"/>
                <a:gd name="T7" fmla="*/ 46 h 53"/>
                <a:gd name="T8" fmla="*/ 33 w 52"/>
                <a:gd name="T9" fmla="*/ 44 h 53"/>
                <a:gd name="T10" fmla="*/ 39 w 52"/>
                <a:gd name="T11" fmla="*/ 43 h 53"/>
                <a:gd name="T12" fmla="*/ 43 w 52"/>
                <a:gd name="T13" fmla="*/ 41 h 53"/>
                <a:gd name="T14" fmla="*/ 48 w 52"/>
                <a:gd name="T15" fmla="*/ 39 h 53"/>
                <a:gd name="T16" fmla="*/ 52 w 52"/>
                <a:gd name="T17" fmla="*/ 37 h 53"/>
                <a:gd name="T18" fmla="*/ 49 w 52"/>
                <a:gd name="T19" fmla="*/ 26 h 53"/>
                <a:gd name="T20" fmla="*/ 44 w 52"/>
                <a:gd name="T21" fmla="*/ 16 h 53"/>
                <a:gd name="T22" fmla="*/ 38 w 52"/>
                <a:gd name="T23" fmla="*/ 7 h 53"/>
                <a:gd name="T24" fmla="*/ 30 w 52"/>
                <a:gd name="T25" fmla="*/ 0 h 53"/>
                <a:gd name="T26" fmla="*/ 23 w 52"/>
                <a:gd name="T27" fmla="*/ 2 h 53"/>
                <a:gd name="T28" fmla="*/ 15 w 52"/>
                <a:gd name="T29" fmla="*/ 4 h 53"/>
                <a:gd name="T30" fmla="*/ 7 w 52"/>
                <a:gd name="T31" fmla="*/ 7 h 53"/>
                <a:gd name="T32" fmla="*/ 0 w 52"/>
                <a:gd name="T33" fmla="*/ 10 h 53"/>
                <a:gd name="T34" fmla="*/ 5 w 52"/>
                <a:gd name="T35" fmla="*/ 20 h 53"/>
                <a:gd name="T36" fmla="*/ 10 w 52"/>
                <a:gd name="T37" fmla="*/ 31 h 53"/>
                <a:gd name="T38" fmla="*/ 13 w 52"/>
                <a:gd name="T39" fmla="*/ 42 h 53"/>
                <a:gd name="T40" fmla="*/ 15 w 52"/>
                <a:gd name="T4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3">
                  <a:moveTo>
                    <a:pt x="15" y="53"/>
                  </a:moveTo>
                  <a:lnTo>
                    <a:pt x="19" y="51"/>
                  </a:lnTo>
                  <a:lnTo>
                    <a:pt x="25" y="49"/>
                  </a:lnTo>
                  <a:lnTo>
                    <a:pt x="29" y="46"/>
                  </a:lnTo>
                  <a:lnTo>
                    <a:pt x="33" y="44"/>
                  </a:lnTo>
                  <a:lnTo>
                    <a:pt x="39" y="43"/>
                  </a:lnTo>
                  <a:lnTo>
                    <a:pt x="43" y="41"/>
                  </a:lnTo>
                  <a:lnTo>
                    <a:pt x="48" y="39"/>
                  </a:lnTo>
                  <a:lnTo>
                    <a:pt x="52" y="37"/>
                  </a:lnTo>
                  <a:lnTo>
                    <a:pt x="49" y="26"/>
                  </a:lnTo>
                  <a:lnTo>
                    <a:pt x="44" y="16"/>
                  </a:lnTo>
                  <a:lnTo>
                    <a:pt x="38" y="7"/>
                  </a:lnTo>
                  <a:lnTo>
                    <a:pt x="30" y="0"/>
                  </a:lnTo>
                  <a:lnTo>
                    <a:pt x="23" y="2"/>
                  </a:lnTo>
                  <a:lnTo>
                    <a:pt x="15" y="4"/>
                  </a:lnTo>
                  <a:lnTo>
                    <a:pt x="7" y="7"/>
                  </a:lnTo>
                  <a:lnTo>
                    <a:pt x="0" y="10"/>
                  </a:lnTo>
                  <a:lnTo>
                    <a:pt x="5" y="20"/>
                  </a:lnTo>
                  <a:lnTo>
                    <a:pt x="10" y="31"/>
                  </a:lnTo>
                  <a:lnTo>
                    <a:pt x="13" y="42"/>
                  </a:lnTo>
                  <a:lnTo>
                    <a:pt x="15"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6" name="Freeform 16"/>
            <p:cNvSpPr>
              <a:spLocks/>
            </p:cNvSpPr>
            <p:nvPr/>
          </p:nvSpPr>
          <p:spPr bwMode="auto">
            <a:xfrm>
              <a:off x="4676" y="2887"/>
              <a:ext cx="332" cy="206"/>
            </a:xfrm>
            <a:custGeom>
              <a:avLst/>
              <a:gdLst>
                <a:gd name="T0" fmla="*/ 321 w 332"/>
                <a:gd name="T1" fmla="*/ 0 h 206"/>
                <a:gd name="T2" fmla="*/ 203 w 332"/>
                <a:gd name="T3" fmla="*/ 70 h 206"/>
                <a:gd name="T4" fmla="*/ 200 w 332"/>
                <a:gd name="T5" fmla="*/ 72 h 206"/>
                <a:gd name="T6" fmla="*/ 192 w 332"/>
                <a:gd name="T7" fmla="*/ 77 h 206"/>
                <a:gd name="T8" fmla="*/ 180 w 332"/>
                <a:gd name="T9" fmla="*/ 83 h 206"/>
                <a:gd name="T10" fmla="*/ 165 w 332"/>
                <a:gd name="T11" fmla="*/ 91 h 206"/>
                <a:gd name="T12" fmla="*/ 150 w 332"/>
                <a:gd name="T13" fmla="*/ 101 h 206"/>
                <a:gd name="T14" fmla="*/ 134 w 332"/>
                <a:gd name="T15" fmla="*/ 109 h 206"/>
                <a:gd name="T16" fmla="*/ 118 w 332"/>
                <a:gd name="T17" fmla="*/ 119 h 206"/>
                <a:gd name="T18" fmla="*/ 106 w 332"/>
                <a:gd name="T19" fmla="*/ 127 h 206"/>
                <a:gd name="T20" fmla="*/ 101 w 332"/>
                <a:gd name="T21" fmla="*/ 130 h 206"/>
                <a:gd name="T22" fmla="*/ 92 w 332"/>
                <a:gd name="T23" fmla="*/ 134 h 206"/>
                <a:gd name="T24" fmla="*/ 82 w 332"/>
                <a:gd name="T25" fmla="*/ 139 h 206"/>
                <a:gd name="T26" fmla="*/ 69 w 332"/>
                <a:gd name="T27" fmla="*/ 144 h 206"/>
                <a:gd name="T28" fmla="*/ 53 w 332"/>
                <a:gd name="T29" fmla="*/ 150 h 206"/>
                <a:gd name="T30" fmla="*/ 36 w 332"/>
                <a:gd name="T31" fmla="*/ 156 h 206"/>
                <a:gd name="T32" fmla="*/ 19 w 332"/>
                <a:gd name="T33" fmla="*/ 163 h 206"/>
                <a:gd name="T34" fmla="*/ 0 w 332"/>
                <a:gd name="T35" fmla="*/ 169 h 206"/>
                <a:gd name="T36" fmla="*/ 6 w 332"/>
                <a:gd name="T37" fmla="*/ 178 h 206"/>
                <a:gd name="T38" fmla="*/ 11 w 332"/>
                <a:gd name="T39" fmla="*/ 186 h 206"/>
                <a:gd name="T40" fmla="*/ 15 w 332"/>
                <a:gd name="T41" fmla="*/ 196 h 206"/>
                <a:gd name="T42" fmla="*/ 19 w 332"/>
                <a:gd name="T43" fmla="*/ 206 h 206"/>
                <a:gd name="T44" fmla="*/ 24 w 332"/>
                <a:gd name="T45" fmla="*/ 204 h 206"/>
                <a:gd name="T46" fmla="*/ 28 w 332"/>
                <a:gd name="T47" fmla="*/ 202 h 206"/>
                <a:gd name="T48" fmla="*/ 34 w 332"/>
                <a:gd name="T49" fmla="*/ 199 h 206"/>
                <a:gd name="T50" fmla="*/ 38 w 332"/>
                <a:gd name="T51" fmla="*/ 197 h 206"/>
                <a:gd name="T52" fmla="*/ 43 w 332"/>
                <a:gd name="T53" fmla="*/ 195 h 206"/>
                <a:gd name="T54" fmla="*/ 46 w 332"/>
                <a:gd name="T55" fmla="*/ 194 h 206"/>
                <a:gd name="T56" fmla="*/ 50 w 332"/>
                <a:gd name="T57" fmla="*/ 192 h 206"/>
                <a:gd name="T58" fmla="*/ 53 w 332"/>
                <a:gd name="T59" fmla="*/ 191 h 206"/>
                <a:gd name="T60" fmla="*/ 71 w 332"/>
                <a:gd name="T61" fmla="*/ 183 h 206"/>
                <a:gd name="T62" fmla="*/ 89 w 332"/>
                <a:gd name="T63" fmla="*/ 176 h 206"/>
                <a:gd name="T64" fmla="*/ 109 w 332"/>
                <a:gd name="T65" fmla="*/ 168 h 206"/>
                <a:gd name="T66" fmla="*/ 128 w 332"/>
                <a:gd name="T67" fmla="*/ 160 h 206"/>
                <a:gd name="T68" fmla="*/ 148 w 332"/>
                <a:gd name="T69" fmla="*/ 152 h 206"/>
                <a:gd name="T70" fmla="*/ 168 w 332"/>
                <a:gd name="T71" fmla="*/ 142 h 206"/>
                <a:gd name="T72" fmla="*/ 188 w 332"/>
                <a:gd name="T73" fmla="*/ 131 h 206"/>
                <a:gd name="T74" fmla="*/ 207 w 332"/>
                <a:gd name="T75" fmla="*/ 118 h 206"/>
                <a:gd name="T76" fmla="*/ 227 w 332"/>
                <a:gd name="T77" fmla="*/ 103 h 206"/>
                <a:gd name="T78" fmla="*/ 248 w 332"/>
                <a:gd name="T79" fmla="*/ 87 h 206"/>
                <a:gd name="T80" fmla="*/ 269 w 332"/>
                <a:gd name="T81" fmla="*/ 72 h 206"/>
                <a:gd name="T82" fmla="*/ 288 w 332"/>
                <a:gd name="T83" fmla="*/ 56 h 206"/>
                <a:gd name="T84" fmla="*/ 306 w 332"/>
                <a:gd name="T85" fmla="*/ 43 h 206"/>
                <a:gd name="T86" fmla="*/ 320 w 332"/>
                <a:gd name="T87" fmla="*/ 33 h 206"/>
                <a:gd name="T88" fmla="*/ 329 w 332"/>
                <a:gd name="T89" fmla="*/ 25 h 206"/>
                <a:gd name="T90" fmla="*/ 332 w 332"/>
                <a:gd name="T91" fmla="*/ 23 h 206"/>
                <a:gd name="T92" fmla="*/ 321 w 332"/>
                <a:gd name="T9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2" h="206">
                  <a:moveTo>
                    <a:pt x="321" y="0"/>
                  </a:moveTo>
                  <a:lnTo>
                    <a:pt x="203" y="70"/>
                  </a:lnTo>
                  <a:lnTo>
                    <a:pt x="200" y="72"/>
                  </a:lnTo>
                  <a:lnTo>
                    <a:pt x="192" y="77"/>
                  </a:lnTo>
                  <a:lnTo>
                    <a:pt x="180" y="83"/>
                  </a:lnTo>
                  <a:lnTo>
                    <a:pt x="165" y="91"/>
                  </a:lnTo>
                  <a:lnTo>
                    <a:pt x="150" y="101"/>
                  </a:lnTo>
                  <a:lnTo>
                    <a:pt x="134" y="109"/>
                  </a:lnTo>
                  <a:lnTo>
                    <a:pt x="118" y="119"/>
                  </a:lnTo>
                  <a:lnTo>
                    <a:pt x="106" y="127"/>
                  </a:lnTo>
                  <a:lnTo>
                    <a:pt x="101" y="130"/>
                  </a:lnTo>
                  <a:lnTo>
                    <a:pt x="92" y="134"/>
                  </a:lnTo>
                  <a:lnTo>
                    <a:pt x="82" y="139"/>
                  </a:lnTo>
                  <a:lnTo>
                    <a:pt x="69" y="144"/>
                  </a:lnTo>
                  <a:lnTo>
                    <a:pt x="53" y="150"/>
                  </a:lnTo>
                  <a:lnTo>
                    <a:pt x="36" y="156"/>
                  </a:lnTo>
                  <a:lnTo>
                    <a:pt x="19" y="163"/>
                  </a:lnTo>
                  <a:lnTo>
                    <a:pt x="0" y="169"/>
                  </a:lnTo>
                  <a:lnTo>
                    <a:pt x="6" y="178"/>
                  </a:lnTo>
                  <a:lnTo>
                    <a:pt x="11" y="186"/>
                  </a:lnTo>
                  <a:lnTo>
                    <a:pt x="15" y="196"/>
                  </a:lnTo>
                  <a:lnTo>
                    <a:pt x="19" y="206"/>
                  </a:lnTo>
                  <a:lnTo>
                    <a:pt x="24" y="204"/>
                  </a:lnTo>
                  <a:lnTo>
                    <a:pt x="28" y="202"/>
                  </a:lnTo>
                  <a:lnTo>
                    <a:pt x="34" y="199"/>
                  </a:lnTo>
                  <a:lnTo>
                    <a:pt x="38" y="197"/>
                  </a:lnTo>
                  <a:lnTo>
                    <a:pt x="43" y="195"/>
                  </a:lnTo>
                  <a:lnTo>
                    <a:pt x="46" y="194"/>
                  </a:lnTo>
                  <a:lnTo>
                    <a:pt x="50" y="192"/>
                  </a:lnTo>
                  <a:lnTo>
                    <a:pt x="53" y="191"/>
                  </a:lnTo>
                  <a:lnTo>
                    <a:pt x="71" y="183"/>
                  </a:lnTo>
                  <a:lnTo>
                    <a:pt x="89" y="176"/>
                  </a:lnTo>
                  <a:lnTo>
                    <a:pt x="109" y="168"/>
                  </a:lnTo>
                  <a:lnTo>
                    <a:pt x="128" y="160"/>
                  </a:lnTo>
                  <a:lnTo>
                    <a:pt x="148" y="152"/>
                  </a:lnTo>
                  <a:lnTo>
                    <a:pt x="168" y="142"/>
                  </a:lnTo>
                  <a:lnTo>
                    <a:pt x="188" y="131"/>
                  </a:lnTo>
                  <a:lnTo>
                    <a:pt x="207" y="118"/>
                  </a:lnTo>
                  <a:lnTo>
                    <a:pt x="227" y="103"/>
                  </a:lnTo>
                  <a:lnTo>
                    <a:pt x="248" y="87"/>
                  </a:lnTo>
                  <a:lnTo>
                    <a:pt x="269" y="72"/>
                  </a:lnTo>
                  <a:lnTo>
                    <a:pt x="288" y="56"/>
                  </a:lnTo>
                  <a:lnTo>
                    <a:pt x="306" y="43"/>
                  </a:lnTo>
                  <a:lnTo>
                    <a:pt x="320" y="33"/>
                  </a:lnTo>
                  <a:lnTo>
                    <a:pt x="329" y="25"/>
                  </a:lnTo>
                  <a:lnTo>
                    <a:pt x="332" y="23"/>
                  </a:lnTo>
                  <a:lnTo>
                    <a:pt x="3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7" name="Freeform 17"/>
            <p:cNvSpPr>
              <a:spLocks/>
            </p:cNvSpPr>
            <p:nvPr/>
          </p:nvSpPr>
          <p:spPr bwMode="auto">
            <a:xfrm>
              <a:off x="3939" y="2738"/>
              <a:ext cx="160" cy="239"/>
            </a:xfrm>
            <a:custGeom>
              <a:avLst/>
              <a:gdLst>
                <a:gd name="T0" fmla="*/ 118 w 160"/>
                <a:gd name="T1" fmla="*/ 239 h 239"/>
                <a:gd name="T2" fmla="*/ 122 w 160"/>
                <a:gd name="T3" fmla="*/ 232 h 239"/>
                <a:gd name="T4" fmla="*/ 127 w 160"/>
                <a:gd name="T5" fmla="*/ 227 h 239"/>
                <a:gd name="T6" fmla="*/ 132 w 160"/>
                <a:gd name="T7" fmla="*/ 221 h 239"/>
                <a:gd name="T8" fmla="*/ 137 w 160"/>
                <a:gd name="T9" fmla="*/ 215 h 239"/>
                <a:gd name="T10" fmla="*/ 143 w 160"/>
                <a:gd name="T11" fmla="*/ 210 h 239"/>
                <a:gd name="T12" fmla="*/ 149 w 160"/>
                <a:gd name="T13" fmla="*/ 204 h 239"/>
                <a:gd name="T14" fmla="*/ 154 w 160"/>
                <a:gd name="T15" fmla="*/ 200 h 239"/>
                <a:gd name="T16" fmla="*/ 160 w 160"/>
                <a:gd name="T17" fmla="*/ 195 h 239"/>
                <a:gd name="T18" fmla="*/ 157 w 160"/>
                <a:gd name="T19" fmla="*/ 189 h 239"/>
                <a:gd name="T20" fmla="*/ 153 w 160"/>
                <a:gd name="T21" fmla="*/ 186 h 239"/>
                <a:gd name="T22" fmla="*/ 152 w 160"/>
                <a:gd name="T23" fmla="*/ 184 h 239"/>
                <a:gd name="T24" fmla="*/ 151 w 160"/>
                <a:gd name="T25" fmla="*/ 183 h 239"/>
                <a:gd name="T26" fmla="*/ 31 w 160"/>
                <a:gd name="T27" fmla="*/ 0 h 239"/>
                <a:gd name="T28" fmla="*/ 14 w 160"/>
                <a:gd name="T29" fmla="*/ 19 h 239"/>
                <a:gd name="T30" fmla="*/ 0 w 160"/>
                <a:gd name="T31" fmla="*/ 33 h 239"/>
                <a:gd name="T32" fmla="*/ 2 w 160"/>
                <a:gd name="T33" fmla="*/ 35 h 239"/>
                <a:gd name="T34" fmla="*/ 6 w 160"/>
                <a:gd name="T35" fmla="*/ 42 h 239"/>
                <a:gd name="T36" fmla="*/ 13 w 160"/>
                <a:gd name="T37" fmla="*/ 52 h 239"/>
                <a:gd name="T38" fmla="*/ 21 w 160"/>
                <a:gd name="T39" fmla="*/ 62 h 239"/>
                <a:gd name="T40" fmla="*/ 30 w 160"/>
                <a:gd name="T41" fmla="*/ 75 h 239"/>
                <a:gd name="T42" fmla="*/ 37 w 160"/>
                <a:gd name="T43" fmla="*/ 87 h 239"/>
                <a:gd name="T44" fmla="*/ 45 w 160"/>
                <a:gd name="T45" fmla="*/ 99 h 239"/>
                <a:gd name="T46" fmla="*/ 50 w 160"/>
                <a:gd name="T47" fmla="*/ 109 h 239"/>
                <a:gd name="T48" fmla="*/ 56 w 160"/>
                <a:gd name="T49" fmla="*/ 121 h 239"/>
                <a:gd name="T50" fmla="*/ 65 w 160"/>
                <a:gd name="T51" fmla="*/ 136 h 239"/>
                <a:gd name="T52" fmla="*/ 74 w 160"/>
                <a:gd name="T53" fmla="*/ 156 h 239"/>
                <a:gd name="T54" fmla="*/ 84 w 160"/>
                <a:gd name="T55" fmla="*/ 175 h 239"/>
                <a:gd name="T56" fmla="*/ 95 w 160"/>
                <a:gd name="T57" fmla="*/ 196 h 239"/>
                <a:gd name="T58" fmla="*/ 104 w 160"/>
                <a:gd name="T59" fmla="*/ 213 h 239"/>
                <a:gd name="T60" fmla="*/ 111 w 160"/>
                <a:gd name="T61" fmla="*/ 227 h 239"/>
                <a:gd name="T62" fmla="*/ 115 w 160"/>
                <a:gd name="T63" fmla="*/ 236 h 239"/>
                <a:gd name="T64" fmla="*/ 117 w 160"/>
                <a:gd name="T65" fmla="*/ 237 h 239"/>
                <a:gd name="T66" fmla="*/ 117 w 160"/>
                <a:gd name="T67" fmla="*/ 237 h 239"/>
                <a:gd name="T68" fmla="*/ 117 w 160"/>
                <a:gd name="T69" fmla="*/ 238 h 239"/>
                <a:gd name="T70" fmla="*/ 118 w 160"/>
                <a:gd name="T71"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9">
                  <a:moveTo>
                    <a:pt x="118" y="239"/>
                  </a:moveTo>
                  <a:lnTo>
                    <a:pt x="122" y="232"/>
                  </a:lnTo>
                  <a:lnTo>
                    <a:pt x="127" y="227"/>
                  </a:lnTo>
                  <a:lnTo>
                    <a:pt x="132" y="221"/>
                  </a:lnTo>
                  <a:lnTo>
                    <a:pt x="137" y="215"/>
                  </a:lnTo>
                  <a:lnTo>
                    <a:pt x="143" y="210"/>
                  </a:lnTo>
                  <a:lnTo>
                    <a:pt x="149" y="204"/>
                  </a:lnTo>
                  <a:lnTo>
                    <a:pt x="154" y="200"/>
                  </a:lnTo>
                  <a:lnTo>
                    <a:pt x="160" y="195"/>
                  </a:lnTo>
                  <a:lnTo>
                    <a:pt x="157" y="189"/>
                  </a:lnTo>
                  <a:lnTo>
                    <a:pt x="153" y="186"/>
                  </a:lnTo>
                  <a:lnTo>
                    <a:pt x="152" y="184"/>
                  </a:lnTo>
                  <a:lnTo>
                    <a:pt x="151" y="183"/>
                  </a:lnTo>
                  <a:lnTo>
                    <a:pt x="31" y="0"/>
                  </a:lnTo>
                  <a:lnTo>
                    <a:pt x="14" y="19"/>
                  </a:lnTo>
                  <a:lnTo>
                    <a:pt x="0" y="33"/>
                  </a:lnTo>
                  <a:lnTo>
                    <a:pt x="2" y="35"/>
                  </a:lnTo>
                  <a:lnTo>
                    <a:pt x="6" y="42"/>
                  </a:lnTo>
                  <a:lnTo>
                    <a:pt x="13" y="52"/>
                  </a:lnTo>
                  <a:lnTo>
                    <a:pt x="21" y="62"/>
                  </a:lnTo>
                  <a:lnTo>
                    <a:pt x="30" y="75"/>
                  </a:lnTo>
                  <a:lnTo>
                    <a:pt x="37" y="87"/>
                  </a:lnTo>
                  <a:lnTo>
                    <a:pt x="45" y="99"/>
                  </a:lnTo>
                  <a:lnTo>
                    <a:pt x="50" y="109"/>
                  </a:lnTo>
                  <a:lnTo>
                    <a:pt x="56" y="121"/>
                  </a:lnTo>
                  <a:lnTo>
                    <a:pt x="65" y="136"/>
                  </a:lnTo>
                  <a:lnTo>
                    <a:pt x="74" y="156"/>
                  </a:lnTo>
                  <a:lnTo>
                    <a:pt x="84" y="175"/>
                  </a:lnTo>
                  <a:lnTo>
                    <a:pt x="95" y="196"/>
                  </a:lnTo>
                  <a:lnTo>
                    <a:pt x="104" y="213"/>
                  </a:lnTo>
                  <a:lnTo>
                    <a:pt x="111" y="227"/>
                  </a:lnTo>
                  <a:lnTo>
                    <a:pt x="115" y="236"/>
                  </a:lnTo>
                  <a:lnTo>
                    <a:pt x="117" y="237"/>
                  </a:lnTo>
                  <a:lnTo>
                    <a:pt x="117" y="237"/>
                  </a:lnTo>
                  <a:lnTo>
                    <a:pt x="117" y="238"/>
                  </a:lnTo>
                  <a:lnTo>
                    <a:pt x="118"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8" name="Freeform 18"/>
            <p:cNvSpPr>
              <a:spLocks/>
            </p:cNvSpPr>
            <p:nvPr/>
          </p:nvSpPr>
          <p:spPr bwMode="auto">
            <a:xfrm>
              <a:off x="4118" y="2993"/>
              <a:ext cx="491" cy="451"/>
            </a:xfrm>
            <a:custGeom>
              <a:avLst/>
              <a:gdLst>
                <a:gd name="T0" fmla="*/ 456 w 491"/>
                <a:gd name="T1" fmla="*/ 98 h 451"/>
                <a:gd name="T2" fmla="*/ 432 w 491"/>
                <a:gd name="T3" fmla="*/ 106 h 451"/>
                <a:gd name="T4" fmla="*/ 413 w 491"/>
                <a:gd name="T5" fmla="*/ 113 h 451"/>
                <a:gd name="T6" fmla="*/ 399 w 491"/>
                <a:gd name="T7" fmla="*/ 111 h 451"/>
                <a:gd name="T8" fmla="*/ 393 w 491"/>
                <a:gd name="T9" fmla="*/ 109 h 451"/>
                <a:gd name="T10" fmla="*/ 373 w 491"/>
                <a:gd name="T11" fmla="*/ 104 h 451"/>
                <a:gd name="T12" fmla="*/ 355 w 491"/>
                <a:gd name="T13" fmla="*/ 111 h 451"/>
                <a:gd name="T14" fmla="*/ 330 w 491"/>
                <a:gd name="T15" fmla="*/ 130 h 451"/>
                <a:gd name="T16" fmla="*/ 296 w 491"/>
                <a:gd name="T17" fmla="*/ 145 h 451"/>
                <a:gd name="T18" fmla="*/ 264 w 491"/>
                <a:gd name="T19" fmla="*/ 166 h 451"/>
                <a:gd name="T20" fmla="*/ 230 w 491"/>
                <a:gd name="T21" fmla="*/ 190 h 451"/>
                <a:gd name="T22" fmla="*/ 208 w 491"/>
                <a:gd name="T23" fmla="*/ 207 h 451"/>
                <a:gd name="T24" fmla="*/ 193 w 491"/>
                <a:gd name="T25" fmla="*/ 191 h 451"/>
                <a:gd name="T26" fmla="*/ 179 w 491"/>
                <a:gd name="T27" fmla="*/ 128 h 451"/>
                <a:gd name="T28" fmla="*/ 181 w 491"/>
                <a:gd name="T29" fmla="*/ 86 h 451"/>
                <a:gd name="T30" fmla="*/ 108 w 491"/>
                <a:gd name="T31" fmla="*/ 59 h 451"/>
                <a:gd name="T32" fmla="*/ 85 w 491"/>
                <a:gd name="T33" fmla="*/ 41 h 451"/>
                <a:gd name="T34" fmla="*/ 62 w 491"/>
                <a:gd name="T35" fmla="*/ 23 h 451"/>
                <a:gd name="T36" fmla="*/ 44 w 491"/>
                <a:gd name="T37" fmla="*/ 7 h 451"/>
                <a:gd name="T38" fmla="*/ 25 w 491"/>
                <a:gd name="T39" fmla="*/ 8 h 451"/>
                <a:gd name="T40" fmla="*/ 11 w 491"/>
                <a:gd name="T41" fmla="*/ 22 h 451"/>
                <a:gd name="T42" fmla="*/ 0 w 491"/>
                <a:gd name="T43" fmla="*/ 38 h 451"/>
                <a:gd name="T44" fmla="*/ 0 w 491"/>
                <a:gd name="T45" fmla="*/ 38 h 451"/>
                <a:gd name="T46" fmla="*/ 16 w 491"/>
                <a:gd name="T47" fmla="*/ 51 h 451"/>
                <a:gd name="T48" fmla="*/ 40 w 491"/>
                <a:gd name="T49" fmla="*/ 84 h 451"/>
                <a:gd name="T50" fmla="*/ 57 w 491"/>
                <a:gd name="T51" fmla="*/ 117 h 451"/>
                <a:gd name="T52" fmla="*/ 65 w 491"/>
                <a:gd name="T53" fmla="*/ 143 h 451"/>
                <a:gd name="T54" fmla="*/ 64 w 491"/>
                <a:gd name="T55" fmla="*/ 154 h 451"/>
                <a:gd name="T56" fmla="*/ 52 w 491"/>
                <a:gd name="T57" fmla="*/ 171 h 451"/>
                <a:gd name="T58" fmla="*/ 39 w 491"/>
                <a:gd name="T59" fmla="*/ 208 h 451"/>
                <a:gd name="T60" fmla="*/ 53 w 491"/>
                <a:gd name="T61" fmla="*/ 221 h 451"/>
                <a:gd name="T62" fmla="*/ 76 w 491"/>
                <a:gd name="T63" fmla="*/ 249 h 451"/>
                <a:gd name="T64" fmla="*/ 79 w 491"/>
                <a:gd name="T65" fmla="*/ 302 h 451"/>
                <a:gd name="T66" fmla="*/ 76 w 491"/>
                <a:gd name="T67" fmla="*/ 411 h 451"/>
                <a:gd name="T68" fmla="*/ 87 w 491"/>
                <a:gd name="T69" fmla="*/ 419 h 451"/>
                <a:gd name="T70" fmla="*/ 128 w 491"/>
                <a:gd name="T71" fmla="*/ 438 h 451"/>
                <a:gd name="T72" fmla="*/ 189 w 491"/>
                <a:gd name="T73" fmla="*/ 451 h 451"/>
                <a:gd name="T74" fmla="*/ 228 w 491"/>
                <a:gd name="T75" fmla="*/ 441 h 451"/>
                <a:gd name="T76" fmla="*/ 254 w 491"/>
                <a:gd name="T77" fmla="*/ 429 h 451"/>
                <a:gd name="T78" fmla="*/ 261 w 491"/>
                <a:gd name="T79" fmla="*/ 410 h 451"/>
                <a:gd name="T80" fmla="*/ 284 w 491"/>
                <a:gd name="T81" fmla="*/ 339 h 451"/>
                <a:gd name="T82" fmla="*/ 322 w 491"/>
                <a:gd name="T83" fmla="*/ 276 h 451"/>
                <a:gd name="T84" fmla="*/ 377 w 491"/>
                <a:gd name="T85" fmla="*/ 228 h 451"/>
                <a:gd name="T86" fmla="*/ 443 w 491"/>
                <a:gd name="T87" fmla="*/ 170 h 451"/>
                <a:gd name="T88" fmla="*/ 478 w 491"/>
                <a:gd name="T89" fmla="*/ 141 h 451"/>
                <a:gd name="T90" fmla="*/ 491 w 491"/>
                <a:gd name="T91" fmla="*/ 137 h 451"/>
                <a:gd name="T92" fmla="*/ 482 w 491"/>
                <a:gd name="T93" fmla="*/ 10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1" h="451">
                  <a:moveTo>
                    <a:pt x="476" y="91"/>
                  </a:moveTo>
                  <a:lnTo>
                    <a:pt x="466" y="94"/>
                  </a:lnTo>
                  <a:lnTo>
                    <a:pt x="456" y="98"/>
                  </a:lnTo>
                  <a:lnTo>
                    <a:pt x="448" y="101"/>
                  </a:lnTo>
                  <a:lnTo>
                    <a:pt x="439" y="104"/>
                  </a:lnTo>
                  <a:lnTo>
                    <a:pt x="432" y="106"/>
                  </a:lnTo>
                  <a:lnTo>
                    <a:pt x="425" y="109"/>
                  </a:lnTo>
                  <a:lnTo>
                    <a:pt x="419" y="111"/>
                  </a:lnTo>
                  <a:lnTo>
                    <a:pt x="413" y="113"/>
                  </a:lnTo>
                  <a:lnTo>
                    <a:pt x="407" y="112"/>
                  </a:lnTo>
                  <a:lnTo>
                    <a:pt x="402" y="112"/>
                  </a:lnTo>
                  <a:lnTo>
                    <a:pt x="399" y="111"/>
                  </a:lnTo>
                  <a:lnTo>
                    <a:pt x="398" y="111"/>
                  </a:lnTo>
                  <a:lnTo>
                    <a:pt x="397" y="110"/>
                  </a:lnTo>
                  <a:lnTo>
                    <a:pt x="393" y="109"/>
                  </a:lnTo>
                  <a:lnTo>
                    <a:pt x="387" y="106"/>
                  </a:lnTo>
                  <a:lnTo>
                    <a:pt x="381" y="105"/>
                  </a:lnTo>
                  <a:lnTo>
                    <a:pt x="373" y="104"/>
                  </a:lnTo>
                  <a:lnTo>
                    <a:pt x="367" y="104"/>
                  </a:lnTo>
                  <a:lnTo>
                    <a:pt x="360" y="106"/>
                  </a:lnTo>
                  <a:lnTo>
                    <a:pt x="355" y="111"/>
                  </a:lnTo>
                  <a:lnTo>
                    <a:pt x="348" y="118"/>
                  </a:lnTo>
                  <a:lnTo>
                    <a:pt x="339" y="124"/>
                  </a:lnTo>
                  <a:lnTo>
                    <a:pt x="330" y="130"/>
                  </a:lnTo>
                  <a:lnTo>
                    <a:pt x="319" y="135"/>
                  </a:lnTo>
                  <a:lnTo>
                    <a:pt x="307" y="140"/>
                  </a:lnTo>
                  <a:lnTo>
                    <a:pt x="296" y="145"/>
                  </a:lnTo>
                  <a:lnTo>
                    <a:pt x="285" y="152"/>
                  </a:lnTo>
                  <a:lnTo>
                    <a:pt x="274" y="158"/>
                  </a:lnTo>
                  <a:lnTo>
                    <a:pt x="264" y="166"/>
                  </a:lnTo>
                  <a:lnTo>
                    <a:pt x="252" y="174"/>
                  </a:lnTo>
                  <a:lnTo>
                    <a:pt x="241" y="182"/>
                  </a:lnTo>
                  <a:lnTo>
                    <a:pt x="230" y="190"/>
                  </a:lnTo>
                  <a:lnTo>
                    <a:pt x="220" y="197"/>
                  </a:lnTo>
                  <a:lnTo>
                    <a:pt x="213" y="203"/>
                  </a:lnTo>
                  <a:lnTo>
                    <a:pt x="208" y="207"/>
                  </a:lnTo>
                  <a:lnTo>
                    <a:pt x="206" y="208"/>
                  </a:lnTo>
                  <a:lnTo>
                    <a:pt x="202" y="204"/>
                  </a:lnTo>
                  <a:lnTo>
                    <a:pt x="193" y="191"/>
                  </a:lnTo>
                  <a:lnTo>
                    <a:pt x="183" y="172"/>
                  </a:lnTo>
                  <a:lnTo>
                    <a:pt x="179" y="151"/>
                  </a:lnTo>
                  <a:lnTo>
                    <a:pt x="179" y="128"/>
                  </a:lnTo>
                  <a:lnTo>
                    <a:pt x="180" y="106"/>
                  </a:lnTo>
                  <a:lnTo>
                    <a:pt x="181" y="91"/>
                  </a:lnTo>
                  <a:lnTo>
                    <a:pt x="181" y="86"/>
                  </a:lnTo>
                  <a:lnTo>
                    <a:pt x="121" y="68"/>
                  </a:lnTo>
                  <a:lnTo>
                    <a:pt x="114" y="64"/>
                  </a:lnTo>
                  <a:lnTo>
                    <a:pt x="108" y="59"/>
                  </a:lnTo>
                  <a:lnTo>
                    <a:pt x="101" y="53"/>
                  </a:lnTo>
                  <a:lnTo>
                    <a:pt x="94" y="47"/>
                  </a:lnTo>
                  <a:lnTo>
                    <a:pt x="85" y="41"/>
                  </a:lnTo>
                  <a:lnTo>
                    <a:pt x="77" y="35"/>
                  </a:lnTo>
                  <a:lnTo>
                    <a:pt x="70" y="28"/>
                  </a:lnTo>
                  <a:lnTo>
                    <a:pt x="62" y="23"/>
                  </a:lnTo>
                  <a:lnTo>
                    <a:pt x="57" y="19"/>
                  </a:lnTo>
                  <a:lnTo>
                    <a:pt x="50" y="13"/>
                  </a:lnTo>
                  <a:lnTo>
                    <a:pt x="44" y="7"/>
                  </a:lnTo>
                  <a:lnTo>
                    <a:pt x="37" y="0"/>
                  </a:lnTo>
                  <a:lnTo>
                    <a:pt x="32" y="5"/>
                  </a:lnTo>
                  <a:lnTo>
                    <a:pt x="25" y="8"/>
                  </a:lnTo>
                  <a:lnTo>
                    <a:pt x="21" y="12"/>
                  </a:lnTo>
                  <a:lnTo>
                    <a:pt x="16" y="18"/>
                  </a:lnTo>
                  <a:lnTo>
                    <a:pt x="11" y="22"/>
                  </a:lnTo>
                  <a:lnTo>
                    <a:pt x="8" y="27"/>
                  </a:lnTo>
                  <a:lnTo>
                    <a:pt x="4" y="33"/>
                  </a:lnTo>
                  <a:lnTo>
                    <a:pt x="0" y="38"/>
                  </a:lnTo>
                  <a:lnTo>
                    <a:pt x="0" y="38"/>
                  </a:lnTo>
                  <a:lnTo>
                    <a:pt x="0" y="38"/>
                  </a:lnTo>
                  <a:lnTo>
                    <a:pt x="0" y="38"/>
                  </a:lnTo>
                  <a:lnTo>
                    <a:pt x="0" y="38"/>
                  </a:lnTo>
                  <a:lnTo>
                    <a:pt x="7" y="44"/>
                  </a:lnTo>
                  <a:lnTo>
                    <a:pt x="16" y="51"/>
                  </a:lnTo>
                  <a:lnTo>
                    <a:pt x="24" y="61"/>
                  </a:lnTo>
                  <a:lnTo>
                    <a:pt x="33" y="72"/>
                  </a:lnTo>
                  <a:lnTo>
                    <a:pt x="40" y="84"/>
                  </a:lnTo>
                  <a:lnTo>
                    <a:pt x="48" y="96"/>
                  </a:lnTo>
                  <a:lnTo>
                    <a:pt x="53" y="106"/>
                  </a:lnTo>
                  <a:lnTo>
                    <a:pt x="57" y="117"/>
                  </a:lnTo>
                  <a:lnTo>
                    <a:pt x="59" y="127"/>
                  </a:lnTo>
                  <a:lnTo>
                    <a:pt x="62" y="135"/>
                  </a:lnTo>
                  <a:lnTo>
                    <a:pt x="65" y="143"/>
                  </a:lnTo>
                  <a:lnTo>
                    <a:pt x="68" y="150"/>
                  </a:lnTo>
                  <a:lnTo>
                    <a:pt x="66" y="152"/>
                  </a:lnTo>
                  <a:lnTo>
                    <a:pt x="64" y="154"/>
                  </a:lnTo>
                  <a:lnTo>
                    <a:pt x="63" y="155"/>
                  </a:lnTo>
                  <a:lnTo>
                    <a:pt x="62" y="156"/>
                  </a:lnTo>
                  <a:lnTo>
                    <a:pt x="52" y="171"/>
                  </a:lnTo>
                  <a:lnTo>
                    <a:pt x="46" y="189"/>
                  </a:lnTo>
                  <a:lnTo>
                    <a:pt x="40" y="203"/>
                  </a:lnTo>
                  <a:lnTo>
                    <a:pt x="39" y="208"/>
                  </a:lnTo>
                  <a:lnTo>
                    <a:pt x="42" y="210"/>
                  </a:lnTo>
                  <a:lnTo>
                    <a:pt x="46" y="215"/>
                  </a:lnTo>
                  <a:lnTo>
                    <a:pt x="53" y="221"/>
                  </a:lnTo>
                  <a:lnTo>
                    <a:pt x="61" y="230"/>
                  </a:lnTo>
                  <a:lnTo>
                    <a:pt x="70" y="240"/>
                  </a:lnTo>
                  <a:lnTo>
                    <a:pt x="76" y="249"/>
                  </a:lnTo>
                  <a:lnTo>
                    <a:pt x="81" y="260"/>
                  </a:lnTo>
                  <a:lnTo>
                    <a:pt x="82" y="270"/>
                  </a:lnTo>
                  <a:lnTo>
                    <a:pt x="79" y="302"/>
                  </a:lnTo>
                  <a:lnTo>
                    <a:pt x="77" y="350"/>
                  </a:lnTo>
                  <a:lnTo>
                    <a:pt x="76" y="392"/>
                  </a:lnTo>
                  <a:lnTo>
                    <a:pt x="76" y="411"/>
                  </a:lnTo>
                  <a:lnTo>
                    <a:pt x="77" y="412"/>
                  </a:lnTo>
                  <a:lnTo>
                    <a:pt x="81" y="415"/>
                  </a:lnTo>
                  <a:lnTo>
                    <a:pt x="87" y="419"/>
                  </a:lnTo>
                  <a:lnTo>
                    <a:pt x="97" y="425"/>
                  </a:lnTo>
                  <a:lnTo>
                    <a:pt x="111" y="431"/>
                  </a:lnTo>
                  <a:lnTo>
                    <a:pt x="128" y="438"/>
                  </a:lnTo>
                  <a:lnTo>
                    <a:pt x="150" y="444"/>
                  </a:lnTo>
                  <a:lnTo>
                    <a:pt x="176" y="450"/>
                  </a:lnTo>
                  <a:lnTo>
                    <a:pt x="189" y="451"/>
                  </a:lnTo>
                  <a:lnTo>
                    <a:pt x="202" y="449"/>
                  </a:lnTo>
                  <a:lnTo>
                    <a:pt x="215" y="445"/>
                  </a:lnTo>
                  <a:lnTo>
                    <a:pt x="228" y="441"/>
                  </a:lnTo>
                  <a:lnTo>
                    <a:pt x="239" y="437"/>
                  </a:lnTo>
                  <a:lnTo>
                    <a:pt x="248" y="432"/>
                  </a:lnTo>
                  <a:lnTo>
                    <a:pt x="254" y="429"/>
                  </a:lnTo>
                  <a:lnTo>
                    <a:pt x="256" y="428"/>
                  </a:lnTo>
                  <a:lnTo>
                    <a:pt x="257" y="423"/>
                  </a:lnTo>
                  <a:lnTo>
                    <a:pt x="261" y="410"/>
                  </a:lnTo>
                  <a:lnTo>
                    <a:pt x="267" y="389"/>
                  </a:lnTo>
                  <a:lnTo>
                    <a:pt x="274" y="365"/>
                  </a:lnTo>
                  <a:lnTo>
                    <a:pt x="284" y="339"/>
                  </a:lnTo>
                  <a:lnTo>
                    <a:pt x="296" y="314"/>
                  </a:lnTo>
                  <a:lnTo>
                    <a:pt x="308" y="293"/>
                  </a:lnTo>
                  <a:lnTo>
                    <a:pt x="322" y="276"/>
                  </a:lnTo>
                  <a:lnTo>
                    <a:pt x="337" y="262"/>
                  </a:lnTo>
                  <a:lnTo>
                    <a:pt x="356" y="246"/>
                  </a:lnTo>
                  <a:lnTo>
                    <a:pt x="377" y="228"/>
                  </a:lnTo>
                  <a:lnTo>
                    <a:pt x="400" y="208"/>
                  </a:lnTo>
                  <a:lnTo>
                    <a:pt x="422" y="189"/>
                  </a:lnTo>
                  <a:lnTo>
                    <a:pt x="443" y="170"/>
                  </a:lnTo>
                  <a:lnTo>
                    <a:pt x="461" y="155"/>
                  </a:lnTo>
                  <a:lnTo>
                    <a:pt x="474" y="143"/>
                  </a:lnTo>
                  <a:lnTo>
                    <a:pt x="478" y="141"/>
                  </a:lnTo>
                  <a:lnTo>
                    <a:pt x="482" y="140"/>
                  </a:lnTo>
                  <a:lnTo>
                    <a:pt x="487" y="138"/>
                  </a:lnTo>
                  <a:lnTo>
                    <a:pt x="491" y="137"/>
                  </a:lnTo>
                  <a:lnTo>
                    <a:pt x="490" y="125"/>
                  </a:lnTo>
                  <a:lnTo>
                    <a:pt x="487" y="113"/>
                  </a:lnTo>
                  <a:lnTo>
                    <a:pt x="482" y="102"/>
                  </a:lnTo>
                  <a:lnTo>
                    <a:pt x="476"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9" name="Freeform 19"/>
            <p:cNvSpPr>
              <a:spLocks/>
            </p:cNvSpPr>
            <p:nvPr/>
          </p:nvSpPr>
          <p:spPr bwMode="auto">
            <a:xfrm>
              <a:off x="4242" y="3233"/>
              <a:ext cx="100" cy="117"/>
            </a:xfrm>
            <a:custGeom>
              <a:avLst/>
              <a:gdLst>
                <a:gd name="T0" fmla="*/ 93 w 100"/>
                <a:gd name="T1" fmla="*/ 9 h 117"/>
                <a:gd name="T2" fmla="*/ 69 w 100"/>
                <a:gd name="T3" fmla="*/ 18 h 117"/>
                <a:gd name="T4" fmla="*/ 71 w 100"/>
                <a:gd name="T5" fmla="*/ 24 h 117"/>
                <a:gd name="T6" fmla="*/ 74 w 100"/>
                <a:gd name="T7" fmla="*/ 31 h 117"/>
                <a:gd name="T8" fmla="*/ 75 w 100"/>
                <a:gd name="T9" fmla="*/ 39 h 117"/>
                <a:gd name="T10" fmla="*/ 75 w 100"/>
                <a:gd name="T11" fmla="*/ 45 h 117"/>
                <a:gd name="T12" fmla="*/ 69 w 100"/>
                <a:gd name="T13" fmla="*/ 45 h 117"/>
                <a:gd name="T14" fmla="*/ 65 w 100"/>
                <a:gd name="T15" fmla="*/ 44 h 117"/>
                <a:gd name="T16" fmla="*/ 59 w 100"/>
                <a:gd name="T17" fmla="*/ 44 h 117"/>
                <a:gd name="T18" fmla="*/ 55 w 100"/>
                <a:gd name="T19" fmla="*/ 43 h 117"/>
                <a:gd name="T20" fmla="*/ 50 w 100"/>
                <a:gd name="T21" fmla="*/ 43 h 117"/>
                <a:gd name="T22" fmla="*/ 45 w 100"/>
                <a:gd name="T23" fmla="*/ 43 h 117"/>
                <a:gd name="T24" fmla="*/ 40 w 100"/>
                <a:gd name="T25" fmla="*/ 43 h 117"/>
                <a:gd name="T26" fmla="*/ 35 w 100"/>
                <a:gd name="T27" fmla="*/ 43 h 117"/>
                <a:gd name="T28" fmla="*/ 35 w 100"/>
                <a:gd name="T29" fmla="*/ 32 h 117"/>
                <a:gd name="T30" fmla="*/ 33 w 100"/>
                <a:gd name="T31" fmla="*/ 21 h 117"/>
                <a:gd name="T32" fmla="*/ 31 w 100"/>
                <a:gd name="T33" fmla="*/ 10 h 117"/>
                <a:gd name="T34" fmla="*/ 28 w 100"/>
                <a:gd name="T35" fmla="*/ 0 h 117"/>
                <a:gd name="T36" fmla="*/ 4 w 100"/>
                <a:gd name="T37" fmla="*/ 8 h 117"/>
                <a:gd name="T38" fmla="*/ 9 w 100"/>
                <a:gd name="T39" fmla="*/ 31 h 117"/>
                <a:gd name="T40" fmla="*/ 9 w 100"/>
                <a:gd name="T41" fmla="*/ 55 h 117"/>
                <a:gd name="T42" fmla="*/ 5 w 100"/>
                <a:gd name="T43" fmla="*/ 79 h 117"/>
                <a:gd name="T44" fmla="*/ 0 w 100"/>
                <a:gd name="T45" fmla="*/ 101 h 117"/>
                <a:gd name="T46" fmla="*/ 26 w 100"/>
                <a:gd name="T47" fmla="*/ 107 h 117"/>
                <a:gd name="T48" fmla="*/ 28 w 100"/>
                <a:gd name="T49" fmla="*/ 97 h 117"/>
                <a:gd name="T50" fmla="*/ 29 w 100"/>
                <a:gd name="T51" fmla="*/ 87 h 117"/>
                <a:gd name="T52" fmla="*/ 31 w 100"/>
                <a:gd name="T53" fmla="*/ 78 h 117"/>
                <a:gd name="T54" fmla="*/ 32 w 100"/>
                <a:gd name="T55" fmla="*/ 68 h 117"/>
                <a:gd name="T56" fmla="*/ 38 w 100"/>
                <a:gd name="T57" fmla="*/ 68 h 117"/>
                <a:gd name="T58" fmla="*/ 43 w 100"/>
                <a:gd name="T59" fmla="*/ 68 h 117"/>
                <a:gd name="T60" fmla="*/ 48 w 100"/>
                <a:gd name="T61" fmla="*/ 68 h 117"/>
                <a:gd name="T62" fmla="*/ 53 w 100"/>
                <a:gd name="T63" fmla="*/ 68 h 117"/>
                <a:gd name="T64" fmla="*/ 58 w 100"/>
                <a:gd name="T65" fmla="*/ 69 h 117"/>
                <a:gd name="T66" fmla="*/ 63 w 100"/>
                <a:gd name="T67" fmla="*/ 70 h 117"/>
                <a:gd name="T68" fmla="*/ 68 w 100"/>
                <a:gd name="T69" fmla="*/ 70 h 117"/>
                <a:gd name="T70" fmla="*/ 74 w 100"/>
                <a:gd name="T71" fmla="*/ 71 h 117"/>
                <a:gd name="T72" fmla="*/ 71 w 100"/>
                <a:gd name="T73" fmla="*/ 81 h 117"/>
                <a:gd name="T74" fmla="*/ 70 w 100"/>
                <a:gd name="T75" fmla="*/ 91 h 117"/>
                <a:gd name="T76" fmla="*/ 68 w 100"/>
                <a:gd name="T77" fmla="*/ 101 h 117"/>
                <a:gd name="T78" fmla="*/ 66 w 100"/>
                <a:gd name="T79" fmla="*/ 111 h 117"/>
                <a:gd name="T80" fmla="*/ 91 w 100"/>
                <a:gd name="T81" fmla="*/ 117 h 117"/>
                <a:gd name="T82" fmla="*/ 96 w 100"/>
                <a:gd name="T83" fmla="*/ 91 h 117"/>
                <a:gd name="T84" fmla="*/ 100 w 100"/>
                <a:gd name="T85" fmla="*/ 63 h 117"/>
                <a:gd name="T86" fmla="*/ 100 w 100"/>
                <a:gd name="T87" fmla="*/ 36 h 117"/>
                <a:gd name="T88" fmla="*/ 93 w 100"/>
                <a:gd name="T89" fmla="*/ 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117">
                  <a:moveTo>
                    <a:pt x="93" y="9"/>
                  </a:moveTo>
                  <a:lnTo>
                    <a:pt x="69" y="18"/>
                  </a:lnTo>
                  <a:lnTo>
                    <a:pt x="71" y="24"/>
                  </a:lnTo>
                  <a:lnTo>
                    <a:pt x="74" y="31"/>
                  </a:lnTo>
                  <a:lnTo>
                    <a:pt x="75" y="39"/>
                  </a:lnTo>
                  <a:lnTo>
                    <a:pt x="75" y="45"/>
                  </a:lnTo>
                  <a:lnTo>
                    <a:pt x="69" y="45"/>
                  </a:lnTo>
                  <a:lnTo>
                    <a:pt x="65" y="44"/>
                  </a:lnTo>
                  <a:lnTo>
                    <a:pt x="59" y="44"/>
                  </a:lnTo>
                  <a:lnTo>
                    <a:pt x="55" y="43"/>
                  </a:lnTo>
                  <a:lnTo>
                    <a:pt x="50" y="43"/>
                  </a:lnTo>
                  <a:lnTo>
                    <a:pt x="45" y="43"/>
                  </a:lnTo>
                  <a:lnTo>
                    <a:pt x="40" y="43"/>
                  </a:lnTo>
                  <a:lnTo>
                    <a:pt x="35" y="43"/>
                  </a:lnTo>
                  <a:lnTo>
                    <a:pt x="35" y="32"/>
                  </a:lnTo>
                  <a:lnTo>
                    <a:pt x="33" y="21"/>
                  </a:lnTo>
                  <a:lnTo>
                    <a:pt x="31" y="10"/>
                  </a:lnTo>
                  <a:lnTo>
                    <a:pt x="28" y="0"/>
                  </a:lnTo>
                  <a:lnTo>
                    <a:pt x="4" y="8"/>
                  </a:lnTo>
                  <a:lnTo>
                    <a:pt x="9" y="31"/>
                  </a:lnTo>
                  <a:lnTo>
                    <a:pt x="9" y="55"/>
                  </a:lnTo>
                  <a:lnTo>
                    <a:pt x="5" y="79"/>
                  </a:lnTo>
                  <a:lnTo>
                    <a:pt x="0" y="101"/>
                  </a:lnTo>
                  <a:lnTo>
                    <a:pt x="26" y="107"/>
                  </a:lnTo>
                  <a:lnTo>
                    <a:pt x="28" y="97"/>
                  </a:lnTo>
                  <a:lnTo>
                    <a:pt x="29" y="87"/>
                  </a:lnTo>
                  <a:lnTo>
                    <a:pt x="31" y="78"/>
                  </a:lnTo>
                  <a:lnTo>
                    <a:pt x="32" y="68"/>
                  </a:lnTo>
                  <a:lnTo>
                    <a:pt x="38" y="68"/>
                  </a:lnTo>
                  <a:lnTo>
                    <a:pt x="43" y="68"/>
                  </a:lnTo>
                  <a:lnTo>
                    <a:pt x="48" y="68"/>
                  </a:lnTo>
                  <a:lnTo>
                    <a:pt x="53" y="68"/>
                  </a:lnTo>
                  <a:lnTo>
                    <a:pt x="58" y="69"/>
                  </a:lnTo>
                  <a:lnTo>
                    <a:pt x="63" y="70"/>
                  </a:lnTo>
                  <a:lnTo>
                    <a:pt x="68" y="70"/>
                  </a:lnTo>
                  <a:lnTo>
                    <a:pt x="74" y="71"/>
                  </a:lnTo>
                  <a:lnTo>
                    <a:pt x="71" y="81"/>
                  </a:lnTo>
                  <a:lnTo>
                    <a:pt x="70" y="91"/>
                  </a:lnTo>
                  <a:lnTo>
                    <a:pt x="68" y="101"/>
                  </a:lnTo>
                  <a:lnTo>
                    <a:pt x="66" y="111"/>
                  </a:lnTo>
                  <a:lnTo>
                    <a:pt x="91" y="117"/>
                  </a:lnTo>
                  <a:lnTo>
                    <a:pt x="96" y="91"/>
                  </a:lnTo>
                  <a:lnTo>
                    <a:pt x="100" y="63"/>
                  </a:lnTo>
                  <a:lnTo>
                    <a:pt x="100" y="36"/>
                  </a:lnTo>
                  <a:lnTo>
                    <a:pt x="9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0" name="Freeform 20"/>
            <p:cNvSpPr>
              <a:spLocks/>
            </p:cNvSpPr>
            <p:nvPr/>
          </p:nvSpPr>
          <p:spPr bwMode="auto">
            <a:xfrm>
              <a:off x="4498" y="3769"/>
              <a:ext cx="122" cy="137"/>
            </a:xfrm>
            <a:custGeom>
              <a:avLst/>
              <a:gdLst>
                <a:gd name="T0" fmla="*/ 66 w 122"/>
                <a:gd name="T1" fmla="*/ 61 h 137"/>
                <a:gd name="T2" fmla="*/ 122 w 122"/>
                <a:gd name="T3" fmla="*/ 0 h 137"/>
                <a:gd name="T4" fmla="*/ 0 w 122"/>
                <a:gd name="T5" fmla="*/ 102 h 137"/>
                <a:gd name="T6" fmla="*/ 1 w 122"/>
                <a:gd name="T7" fmla="*/ 109 h 137"/>
                <a:gd name="T8" fmla="*/ 3 w 122"/>
                <a:gd name="T9" fmla="*/ 124 h 137"/>
                <a:gd name="T10" fmla="*/ 7 w 122"/>
                <a:gd name="T11" fmla="*/ 136 h 137"/>
                <a:gd name="T12" fmla="*/ 13 w 122"/>
                <a:gd name="T13" fmla="*/ 137 h 137"/>
                <a:gd name="T14" fmla="*/ 15 w 122"/>
                <a:gd name="T15" fmla="*/ 134 h 137"/>
                <a:gd name="T16" fmla="*/ 18 w 122"/>
                <a:gd name="T17" fmla="*/ 128 h 137"/>
                <a:gd name="T18" fmla="*/ 22 w 122"/>
                <a:gd name="T19" fmla="*/ 119 h 137"/>
                <a:gd name="T20" fmla="*/ 28 w 122"/>
                <a:gd name="T21" fmla="*/ 108 h 137"/>
                <a:gd name="T22" fmla="*/ 35 w 122"/>
                <a:gd name="T23" fmla="*/ 96 h 137"/>
                <a:gd name="T24" fmla="*/ 44 w 122"/>
                <a:gd name="T25" fmla="*/ 84 h 137"/>
                <a:gd name="T26" fmla="*/ 54 w 122"/>
                <a:gd name="T27" fmla="*/ 72 h 137"/>
                <a:gd name="T28" fmla="*/ 66 w 122"/>
                <a:gd name="T29" fmla="*/ 6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37">
                  <a:moveTo>
                    <a:pt x="66" y="61"/>
                  </a:moveTo>
                  <a:lnTo>
                    <a:pt x="122" y="0"/>
                  </a:lnTo>
                  <a:lnTo>
                    <a:pt x="0" y="102"/>
                  </a:lnTo>
                  <a:lnTo>
                    <a:pt x="1" y="109"/>
                  </a:lnTo>
                  <a:lnTo>
                    <a:pt x="3" y="124"/>
                  </a:lnTo>
                  <a:lnTo>
                    <a:pt x="7" y="136"/>
                  </a:lnTo>
                  <a:lnTo>
                    <a:pt x="13" y="137"/>
                  </a:lnTo>
                  <a:lnTo>
                    <a:pt x="15" y="134"/>
                  </a:lnTo>
                  <a:lnTo>
                    <a:pt x="18" y="128"/>
                  </a:lnTo>
                  <a:lnTo>
                    <a:pt x="22" y="119"/>
                  </a:lnTo>
                  <a:lnTo>
                    <a:pt x="28" y="108"/>
                  </a:lnTo>
                  <a:lnTo>
                    <a:pt x="35" y="96"/>
                  </a:lnTo>
                  <a:lnTo>
                    <a:pt x="44" y="84"/>
                  </a:lnTo>
                  <a:lnTo>
                    <a:pt x="54" y="72"/>
                  </a:lnTo>
                  <a:lnTo>
                    <a:pt x="6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1" name="Freeform 21"/>
            <p:cNvSpPr>
              <a:spLocks/>
            </p:cNvSpPr>
            <p:nvPr/>
          </p:nvSpPr>
          <p:spPr bwMode="auto">
            <a:xfrm>
              <a:off x="4526" y="3745"/>
              <a:ext cx="134" cy="204"/>
            </a:xfrm>
            <a:custGeom>
              <a:avLst/>
              <a:gdLst>
                <a:gd name="T0" fmla="*/ 94 w 134"/>
                <a:gd name="T1" fmla="*/ 98 h 204"/>
                <a:gd name="T2" fmla="*/ 100 w 134"/>
                <a:gd name="T3" fmla="*/ 80 h 204"/>
                <a:gd name="T4" fmla="*/ 107 w 134"/>
                <a:gd name="T5" fmla="*/ 63 h 204"/>
                <a:gd name="T6" fmla="*/ 113 w 134"/>
                <a:gd name="T7" fmla="*/ 45 h 204"/>
                <a:gd name="T8" fmla="*/ 120 w 134"/>
                <a:gd name="T9" fmla="*/ 31 h 204"/>
                <a:gd name="T10" fmla="*/ 125 w 134"/>
                <a:gd name="T11" fmla="*/ 18 h 204"/>
                <a:gd name="T12" fmla="*/ 130 w 134"/>
                <a:gd name="T13" fmla="*/ 9 h 204"/>
                <a:gd name="T14" fmla="*/ 133 w 134"/>
                <a:gd name="T15" fmla="*/ 2 h 204"/>
                <a:gd name="T16" fmla="*/ 134 w 134"/>
                <a:gd name="T17" fmla="*/ 0 h 204"/>
                <a:gd name="T18" fmla="*/ 0 w 134"/>
                <a:gd name="T19" fmla="*/ 178 h 204"/>
                <a:gd name="T20" fmla="*/ 1 w 134"/>
                <a:gd name="T21" fmla="*/ 178 h 204"/>
                <a:gd name="T22" fmla="*/ 5 w 134"/>
                <a:gd name="T23" fmla="*/ 180 h 204"/>
                <a:gd name="T24" fmla="*/ 11 w 134"/>
                <a:gd name="T25" fmla="*/ 182 h 204"/>
                <a:gd name="T26" fmla="*/ 18 w 134"/>
                <a:gd name="T27" fmla="*/ 185 h 204"/>
                <a:gd name="T28" fmla="*/ 25 w 134"/>
                <a:gd name="T29" fmla="*/ 189 h 204"/>
                <a:gd name="T30" fmla="*/ 30 w 134"/>
                <a:gd name="T31" fmla="*/ 194 h 204"/>
                <a:gd name="T32" fmla="*/ 34 w 134"/>
                <a:gd name="T33" fmla="*/ 198 h 204"/>
                <a:gd name="T34" fmla="*/ 35 w 134"/>
                <a:gd name="T35" fmla="*/ 204 h 204"/>
                <a:gd name="T36" fmla="*/ 38 w 134"/>
                <a:gd name="T37" fmla="*/ 201 h 204"/>
                <a:gd name="T38" fmla="*/ 44 w 134"/>
                <a:gd name="T39" fmla="*/ 191 h 204"/>
                <a:gd name="T40" fmla="*/ 54 w 134"/>
                <a:gd name="T41" fmla="*/ 173 h 204"/>
                <a:gd name="T42" fmla="*/ 65 w 134"/>
                <a:gd name="T43" fmla="*/ 154 h 204"/>
                <a:gd name="T44" fmla="*/ 76 w 134"/>
                <a:gd name="T45" fmla="*/ 134 h 204"/>
                <a:gd name="T46" fmla="*/ 85 w 134"/>
                <a:gd name="T47" fmla="*/ 116 h 204"/>
                <a:gd name="T48" fmla="*/ 92 w 134"/>
                <a:gd name="T49" fmla="*/ 103 h 204"/>
                <a:gd name="T50" fmla="*/ 94 w 134"/>
                <a:gd name="T51" fmla="*/ 9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4" h="204">
                  <a:moveTo>
                    <a:pt x="94" y="98"/>
                  </a:moveTo>
                  <a:lnTo>
                    <a:pt x="100" y="80"/>
                  </a:lnTo>
                  <a:lnTo>
                    <a:pt x="107" y="63"/>
                  </a:lnTo>
                  <a:lnTo>
                    <a:pt x="113" y="45"/>
                  </a:lnTo>
                  <a:lnTo>
                    <a:pt x="120" y="31"/>
                  </a:lnTo>
                  <a:lnTo>
                    <a:pt x="125" y="18"/>
                  </a:lnTo>
                  <a:lnTo>
                    <a:pt x="130" y="9"/>
                  </a:lnTo>
                  <a:lnTo>
                    <a:pt x="133" y="2"/>
                  </a:lnTo>
                  <a:lnTo>
                    <a:pt x="134" y="0"/>
                  </a:lnTo>
                  <a:lnTo>
                    <a:pt x="0" y="178"/>
                  </a:lnTo>
                  <a:lnTo>
                    <a:pt x="1" y="178"/>
                  </a:lnTo>
                  <a:lnTo>
                    <a:pt x="5" y="180"/>
                  </a:lnTo>
                  <a:lnTo>
                    <a:pt x="11" y="182"/>
                  </a:lnTo>
                  <a:lnTo>
                    <a:pt x="18" y="185"/>
                  </a:lnTo>
                  <a:lnTo>
                    <a:pt x="25" y="189"/>
                  </a:lnTo>
                  <a:lnTo>
                    <a:pt x="30" y="194"/>
                  </a:lnTo>
                  <a:lnTo>
                    <a:pt x="34" y="198"/>
                  </a:lnTo>
                  <a:lnTo>
                    <a:pt x="35" y="204"/>
                  </a:lnTo>
                  <a:lnTo>
                    <a:pt x="38" y="201"/>
                  </a:lnTo>
                  <a:lnTo>
                    <a:pt x="44" y="191"/>
                  </a:lnTo>
                  <a:lnTo>
                    <a:pt x="54" y="173"/>
                  </a:lnTo>
                  <a:lnTo>
                    <a:pt x="65" y="154"/>
                  </a:lnTo>
                  <a:lnTo>
                    <a:pt x="76" y="134"/>
                  </a:lnTo>
                  <a:lnTo>
                    <a:pt x="85" y="116"/>
                  </a:lnTo>
                  <a:lnTo>
                    <a:pt x="92" y="103"/>
                  </a:lnTo>
                  <a:lnTo>
                    <a:pt x="94"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2" name="Freeform 22"/>
            <p:cNvSpPr>
              <a:spLocks/>
            </p:cNvSpPr>
            <p:nvPr/>
          </p:nvSpPr>
          <p:spPr bwMode="auto">
            <a:xfrm>
              <a:off x="4255" y="3868"/>
              <a:ext cx="110" cy="231"/>
            </a:xfrm>
            <a:custGeom>
              <a:avLst/>
              <a:gdLst>
                <a:gd name="T0" fmla="*/ 0 w 110"/>
                <a:gd name="T1" fmla="*/ 0 h 231"/>
                <a:gd name="T2" fmla="*/ 1 w 110"/>
                <a:gd name="T3" fmla="*/ 6 h 231"/>
                <a:gd name="T4" fmla="*/ 4 w 110"/>
                <a:gd name="T5" fmla="*/ 19 h 231"/>
                <a:gd name="T6" fmla="*/ 9 w 110"/>
                <a:gd name="T7" fmla="*/ 39 h 231"/>
                <a:gd name="T8" fmla="*/ 15 w 110"/>
                <a:gd name="T9" fmla="*/ 63 h 231"/>
                <a:gd name="T10" fmla="*/ 20 w 110"/>
                <a:gd name="T11" fmla="*/ 88 h 231"/>
                <a:gd name="T12" fmla="*/ 26 w 110"/>
                <a:gd name="T13" fmla="*/ 112 h 231"/>
                <a:gd name="T14" fmla="*/ 30 w 110"/>
                <a:gd name="T15" fmla="*/ 131 h 231"/>
                <a:gd name="T16" fmla="*/ 32 w 110"/>
                <a:gd name="T17" fmla="*/ 146 h 231"/>
                <a:gd name="T18" fmla="*/ 36 w 110"/>
                <a:gd name="T19" fmla="*/ 157 h 231"/>
                <a:gd name="T20" fmla="*/ 44 w 110"/>
                <a:gd name="T21" fmla="*/ 170 h 231"/>
                <a:gd name="T22" fmla="*/ 55 w 110"/>
                <a:gd name="T23" fmla="*/ 185 h 231"/>
                <a:gd name="T24" fmla="*/ 68 w 110"/>
                <a:gd name="T25" fmla="*/ 199 h 231"/>
                <a:gd name="T26" fmla="*/ 80 w 110"/>
                <a:gd name="T27" fmla="*/ 212 h 231"/>
                <a:gd name="T28" fmla="*/ 93 w 110"/>
                <a:gd name="T29" fmla="*/ 221 h 231"/>
                <a:gd name="T30" fmla="*/ 103 w 110"/>
                <a:gd name="T31" fmla="*/ 229 h 231"/>
                <a:gd name="T32" fmla="*/ 109 w 110"/>
                <a:gd name="T33" fmla="*/ 231 h 231"/>
                <a:gd name="T34" fmla="*/ 110 w 110"/>
                <a:gd name="T35" fmla="*/ 228 h 231"/>
                <a:gd name="T36" fmla="*/ 107 w 110"/>
                <a:gd name="T37" fmla="*/ 218 h 231"/>
                <a:gd name="T38" fmla="*/ 100 w 110"/>
                <a:gd name="T39" fmla="*/ 204 h 231"/>
                <a:gd name="T40" fmla="*/ 90 w 110"/>
                <a:gd name="T41" fmla="*/ 187 h 231"/>
                <a:gd name="T42" fmla="*/ 79 w 110"/>
                <a:gd name="T43" fmla="*/ 167 h 231"/>
                <a:gd name="T44" fmla="*/ 68 w 110"/>
                <a:gd name="T45" fmla="*/ 147 h 231"/>
                <a:gd name="T46" fmla="*/ 61 w 110"/>
                <a:gd name="T47" fmla="*/ 126 h 231"/>
                <a:gd name="T48" fmla="*/ 55 w 110"/>
                <a:gd name="T49" fmla="*/ 108 h 231"/>
                <a:gd name="T50" fmla="*/ 51 w 110"/>
                <a:gd name="T51" fmla="*/ 89 h 231"/>
                <a:gd name="T52" fmla="*/ 43 w 110"/>
                <a:gd name="T53" fmla="*/ 71 h 231"/>
                <a:gd name="T54" fmla="*/ 35 w 110"/>
                <a:gd name="T55" fmla="*/ 53 h 231"/>
                <a:gd name="T56" fmla="*/ 25 w 110"/>
                <a:gd name="T57" fmla="*/ 36 h 231"/>
                <a:gd name="T58" fmla="*/ 15 w 110"/>
                <a:gd name="T59" fmla="*/ 22 h 231"/>
                <a:gd name="T60" fmla="*/ 7 w 110"/>
                <a:gd name="T61" fmla="*/ 10 h 231"/>
                <a:gd name="T62" fmla="*/ 2 w 110"/>
                <a:gd name="T63" fmla="*/ 3 h 231"/>
                <a:gd name="T64" fmla="*/ 0 w 110"/>
                <a:gd name="T65"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231">
                  <a:moveTo>
                    <a:pt x="0" y="0"/>
                  </a:moveTo>
                  <a:lnTo>
                    <a:pt x="1" y="6"/>
                  </a:lnTo>
                  <a:lnTo>
                    <a:pt x="4" y="19"/>
                  </a:lnTo>
                  <a:lnTo>
                    <a:pt x="9" y="39"/>
                  </a:lnTo>
                  <a:lnTo>
                    <a:pt x="15" y="63"/>
                  </a:lnTo>
                  <a:lnTo>
                    <a:pt x="20" y="88"/>
                  </a:lnTo>
                  <a:lnTo>
                    <a:pt x="26" y="112"/>
                  </a:lnTo>
                  <a:lnTo>
                    <a:pt x="30" y="131"/>
                  </a:lnTo>
                  <a:lnTo>
                    <a:pt x="32" y="146"/>
                  </a:lnTo>
                  <a:lnTo>
                    <a:pt x="36" y="157"/>
                  </a:lnTo>
                  <a:lnTo>
                    <a:pt x="44" y="170"/>
                  </a:lnTo>
                  <a:lnTo>
                    <a:pt x="55" y="185"/>
                  </a:lnTo>
                  <a:lnTo>
                    <a:pt x="68" y="199"/>
                  </a:lnTo>
                  <a:lnTo>
                    <a:pt x="80" y="212"/>
                  </a:lnTo>
                  <a:lnTo>
                    <a:pt x="93" y="221"/>
                  </a:lnTo>
                  <a:lnTo>
                    <a:pt x="103" y="229"/>
                  </a:lnTo>
                  <a:lnTo>
                    <a:pt x="109" y="231"/>
                  </a:lnTo>
                  <a:lnTo>
                    <a:pt x="110" y="228"/>
                  </a:lnTo>
                  <a:lnTo>
                    <a:pt x="107" y="218"/>
                  </a:lnTo>
                  <a:lnTo>
                    <a:pt x="100" y="204"/>
                  </a:lnTo>
                  <a:lnTo>
                    <a:pt x="90" y="187"/>
                  </a:lnTo>
                  <a:lnTo>
                    <a:pt x="79" y="167"/>
                  </a:lnTo>
                  <a:lnTo>
                    <a:pt x="68" y="147"/>
                  </a:lnTo>
                  <a:lnTo>
                    <a:pt x="61" y="126"/>
                  </a:lnTo>
                  <a:lnTo>
                    <a:pt x="55" y="108"/>
                  </a:lnTo>
                  <a:lnTo>
                    <a:pt x="51" y="89"/>
                  </a:lnTo>
                  <a:lnTo>
                    <a:pt x="43" y="71"/>
                  </a:lnTo>
                  <a:lnTo>
                    <a:pt x="35" y="53"/>
                  </a:lnTo>
                  <a:lnTo>
                    <a:pt x="25" y="36"/>
                  </a:lnTo>
                  <a:lnTo>
                    <a:pt x="15" y="22"/>
                  </a:lnTo>
                  <a:lnTo>
                    <a:pt x="7" y="10"/>
                  </a:lnTo>
                  <a:lnTo>
                    <a:pt x="2"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3" name="Freeform 23"/>
            <p:cNvSpPr>
              <a:spLocks/>
            </p:cNvSpPr>
            <p:nvPr/>
          </p:nvSpPr>
          <p:spPr bwMode="auto">
            <a:xfrm>
              <a:off x="4365" y="3868"/>
              <a:ext cx="102" cy="217"/>
            </a:xfrm>
            <a:custGeom>
              <a:avLst/>
              <a:gdLst>
                <a:gd name="T0" fmla="*/ 0 w 102"/>
                <a:gd name="T1" fmla="*/ 0 h 217"/>
                <a:gd name="T2" fmla="*/ 4 w 102"/>
                <a:gd name="T3" fmla="*/ 17 h 217"/>
                <a:gd name="T4" fmla="*/ 10 w 102"/>
                <a:gd name="T5" fmla="*/ 56 h 217"/>
                <a:gd name="T6" fmla="*/ 18 w 102"/>
                <a:gd name="T7" fmla="*/ 100 h 217"/>
                <a:gd name="T8" fmla="*/ 24 w 102"/>
                <a:gd name="T9" fmla="*/ 131 h 217"/>
                <a:gd name="T10" fmla="*/ 31 w 102"/>
                <a:gd name="T11" fmla="*/ 153 h 217"/>
                <a:gd name="T12" fmla="*/ 40 w 102"/>
                <a:gd name="T13" fmla="*/ 172 h 217"/>
                <a:gd name="T14" fmla="*/ 51 w 102"/>
                <a:gd name="T15" fmla="*/ 186 h 217"/>
                <a:gd name="T16" fmla="*/ 63 w 102"/>
                <a:gd name="T17" fmla="*/ 198 h 217"/>
                <a:gd name="T18" fmla="*/ 75 w 102"/>
                <a:gd name="T19" fmla="*/ 206 h 217"/>
                <a:gd name="T20" fmla="*/ 86 w 102"/>
                <a:gd name="T21" fmla="*/ 213 h 217"/>
                <a:gd name="T22" fmla="*/ 95 w 102"/>
                <a:gd name="T23" fmla="*/ 216 h 217"/>
                <a:gd name="T24" fmla="*/ 101 w 102"/>
                <a:gd name="T25" fmla="*/ 217 h 217"/>
                <a:gd name="T26" fmla="*/ 102 w 102"/>
                <a:gd name="T27" fmla="*/ 214 h 217"/>
                <a:gd name="T28" fmla="*/ 99 w 102"/>
                <a:gd name="T29" fmla="*/ 204 h 217"/>
                <a:gd name="T30" fmla="*/ 91 w 102"/>
                <a:gd name="T31" fmla="*/ 190 h 217"/>
                <a:gd name="T32" fmla="*/ 82 w 102"/>
                <a:gd name="T33" fmla="*/ 173 h 217"/>
                <a:gd name="T34" fmla="*/ 71 w 102"/>
                <a:gd name="T35" fmla="*/ 152 h 217"/>
                <a:gd name="T36" fmla="*/ 60 w 102"/>
                <a:gd name="T37" fmla="*/ 131 h 217"/>
                <a:gd name="T38" fmla="*/ 52 w 102"/>
                <a:gd name="T39" fmla="*/ 111 h 217"/>
                <a:gd name="T40" fmla="*/ 47 w 102"/>
                <a:gd name="T41" fmla="*/ 92 h 217"/>
                <a:gd name="T42" fmla="*/ 43 w 102"/>
                <a:gd name="T43" fmla="*/ 75 h 217"/>
                <a:gd name="T44" fmla="*/ 36 w 102"/>
                <a:gd name="T45" fmla="*/ 59 h 217"/>
                <a:gd name="T46" fmla="*/ 29 w 102"/>
                <a:gd name="T47" fmla="*/ 43 h 217"/>
                <a:gd name="T48" fmla="*/ 21 w 102"/>
                <a:gd name="T49" fmla="*/ 29 h 217"/>
                <a:gd name="T50" fmla="*/ 13 w 102"/>
                <a:gd name="T51" fmla="*/ 18 h 217"/>
                <a:gd name="T52" fmla="*/ 7 w 102"/>
                <a:gd name="T53" fmla="*/ 8 h 217"/>
                <a:gd name="T54" fmla="*/ 3 w 102"/>
                <a:gd name="T55" fmla="*/ 3 h 217"/>
                <a:gd name="T56" fmla="*/ 0 w 102"/>
                <a:gd name="T5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217">
                  <a:moveTo>
                    <a:pt x="0" y="0"/>
                  </a:moveTo>
                  <a:lnTo>
                    <a:pt x="4" y="17"/>
                  </a:lnTo>
                  <a:lnTo>
                    <a:pt x="10" y="56"/>
                  </a:lnTo>
                  <a:lnTo>
                    <a:pt x="18" y="100"/>
                  </a:lnTo>
                  <a:lnTo>
                    <a:pt x="24" y="131"/>
                  </a:lnTo>
                  <a:lnTo>
                    <a:pt x="31" y="153"/>
                  </a:lnTo>
                  <a:lnTo>
                    <a:pt x="40" y="172"/>
                  </a:lnTo>
                  <a:lnTo>
                    <a:pt x="51" y="186"/>
                  </a:lnTo>
                  <a:lnTo>
                    <a:pt x="63" y="198"/>
                  </a:lnTo>
                  <a:lnTo>
                    <a:pt x="75" y="206"/>
                  </a:lnTo>
                  <a:lnTo>
                    <a:pt x="86" y="213"/>
                  </a:lnTo>
                  <a:lnTo>
                    <a:pt x="95" y="216"/>
                  </a:lnTo>
                  <a:lnTo>
                    <a:pt x="101" y="217"/>
                  </a:lnTo>
                  <a:lnTo>
                    <a:pt x="102" y="214"/>
                  </a:lnTo>
                  <a:lnTo>
                    <a:pt x="99" y="204"/>
                  </a:lnTo>
                  <a:lnTo>
                    <a:pt x="91" y="190"/>
                  </a:lnTo>
                  <a:lnTo>
                    <a:pt x="82" y="173"/>
                  </a:lnTo>
                  <a:lnTo>
                    <a:pt x="71" y="152"/>
                  </a:lnTo>
                  <a:lnTo>
                    <a:pt x="60" y="131"/>
                  </a:lnTo>
                  <a:lnTo>
                    <a:pt x="52" y="111"/>
                  </a:lnTo>
                  <a:lnTo>
                    <a:pt x="47" y="92"/>
                  </a:lnTo>
                  <a:lnTo>
                    <a:pt x="43" y="75"/>
                  </a:lnTo>
                  <a:lnTo>
                    <a:pt x="36" y="59"/>
                  </a:lnTo>
                  <a:lnTo>
                    <a:pt x="29" y="43"/>
                  </a:lnTo>
                  <a:lnTo>
                    <a:pt x="21" y="29"/>
                  </a:lnTo>
                  <a:lnTo>
                    <a:pt x="13" y="18"/>
                  </a:lnTo>
                  <a:lnTo>
                    <a:pt x="7" y="8"/>
                  </a:lnTo>
                  <a:lnTo>
                    <a:pt x="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4" name="Freeform 24"/>
            <p:cNvSpPr>
              <a:spLocks/>
            </p:cNvSpPr>
            <p:nvPr/>
          </p:nvSpPr>
          <p:spPr bwMode="auto">
            <a:xfrm>
              <a:off x="4672" y="3679"/>
              <a:ext cx="178" cy="122"/>
            </a:xfrm>
            <a:custGeom>
              <a:avLst/>
              <a:gdLst>
                <a:gd name="T0" fmla="*/ 165 w 178"/>
                <a:gd name="T1" fmla="*/ 91 h 122"/>
                <a:gd name="T2" fmla="*/ 154 w 178"/>
                <a:gd name="T3" fmla="*/ 80 h 122"/>
                <a:gd name="T4" fmla="*/ 143 w 178"/>
                <a:gd name="T5" fmla="*/ 71 h 122"/>
                <a:gd name="T6" fmla="*/ 133 w 178"/>
                <a:gd name="T7" fmla="*/ 65 h 122"/>
                <a:gd name="T8" fmla="*/ 122 w 178"/>
                <a:gd name="T9" fmla="*/ 62 h 122"/>
                <a:gd name="T10" fmla="*/ 105 w 178"/>
                <a:gd name="T11" fmla="*/ 53 h 122"/>
                <a:gd name="T12" fmla="*/ 95 w 178"/>
                <a:gd name="T13" fmla="*/ 44 h 122"/>
                <a:gd name="T14" fmla="*/ 86 w 178"/>
                <a:gd name="T15" fmla="*/ 33 h 122"/>
                <a:gd name="T16" fmla="*/ 74 w 178"/>
                <a:gd name="T17" fmla="*/ 20 h 122"/>
                <a:gd name="T18" fmla="*/ 63 w 178"/>
                <a:gd name="T19" fmla="*/ 10 h 122"/>
                <a:gd name="T20" fmla="*/ 55 w 178"/>
                <a:gd name="T21" fmla="*/ 4 h 122"/>
                <a:gd name="T22" fmla="*/ 45 w 178"/>
                <a:gd name="T23" fmla="*/ 1 h 122"/>
                <a:gd name="T24" fmla="*/ 36 w 178"/>
                <a:gd name="T25" fmla="*/ 0 h 122"/>
                <a:gd name="T26" fmla="*/ 27 w 178"/>
                <a:gd name="T27" fmla="*/ 1 h 122"/>
                <a:gd name="T28" fmla="*/ 14 w 178"/>
                <a:gd name="T29" fmla="*/ 13 h 122"/>
                <a:gd name="T30" fmla="*/ 2 w 178"/>
                <a:gd name="T31" fmla="*/ 36 h 122"/>
                <a:gd name="T32" fmla="*/ 1 w 178"/>
                <a:gd name="T33" fmla="*/ 40 h 122"/>
                <a:gd name="T34" fmla="*/ 10 w 178"/>
                <a:gd name="T35" fmla="*/ 42 h 122"/>
                <a:gd name="T36" fmla="*/ 22 w 178"/>
                <a:gd name="T37" fmla="*/ 43 h 122"/>
                <a:gd name="T38" fmla="*/ 29 w 178"/>
                <a:gd name="T39" fmla="*/ 45 h 122"/>
                <a:gd name="T40" fmla="*/ 39 w 178"/>
                <a:gd name="T41" fmla="*/ 52 h 122"/>
                <a:gd name="T42" fmla="*/ 52 w 178"/>
                <a:gd name="T43" fmla="*/ 71 h 122"/>
                <a:gd name="T44" fmla="*/ 60 w 178"/>
                <a:gd name="T45" fmla="*/ 88 h 122"/>
                <a:gd name="T46" fmla="*/ 67 w 178"/>
                <a:gd name="T47" fmla="*/ 86 h 122"/>
                <a:gd name="T48" fmla="*/ 83 w 178"/>
                <a:gd name="T49" fmla="*/ 89 h 122"/>
                <a:gd name="T50" fmla="*/ 96 w 178"/>
                <a:gd name="T51" fmla="*/ 94 h 122"/>
                <a:gd name="T52" fmla="*/ 110 w 178"/>
                <a:gd name="T53" fmla="*/ 99 h 122"/>
                <a:gd name="T54" fmla="*/ 123 w 178"/>
                <a:gd name="T55" fmla="*/ 105 h 122"/>
                <a:gd name="T56" fmla="*/ 132 w 178"/>
                <a:gd name="T57" fmla="*/ 110 h 122"/>
                <a:gd name="T58" fmla="*/ 149 w 178"/>
                <a:gd name="T59" fmla="*/ 119 h 122"/>
                <a:gd name="T60" fmla="*/ 162 w 178"/>
                <a:gd name="T61" fmla="*/ 122 h 122"/>
                <a:gd name="T62" fmla="*/ 170 w 178"/>
                <a:gd name="T63" fmla="*/ 122 h 122"/>
                <a:gd name="T64" fmla="*/ 178 w 178"/>
                <a:gd name="T65" fmla="*/ 116 h 122"/>
                <a:gd name="T66" fmla="*/ 174 w 178"/>
                <a:gd name="T67" fmla="*/ 106 h 122"/>
                <a:gd name="T68" fmla="*/ 169 w 178"/>
                <a:gd name="T69" fmla="*/ 9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22">
                  <a:moveTo>
                    <a:pt x="169" y="96"/>
                  </a:moveTo>
                  <a:lnTo>
                    <a:pt x="165" y="91"/>
                  </a:lnTo>
                  <a:lnTo>
                    <a:pt x="159" y="85"/>
                  </a:lnTo>
                  <a:lnTo>
                    <a:pt x="154" y="80"/>
                  </a:lnTo>
                  <a:lnTo>
                    <a:pt x="148" y="75"/>
                  </a:lnTo>
                  <a:lnTo>
                    <a:pt x="143" y="71"/>
                  </a:lnTo>
                  <a:lnTo>
                    <a:pt x="138" y="67"/>
                  </a:lnTo>
                  <a:lnTo>
                    <a:pt x="133" y="65"/>
                  </a:lnTo>
                  <a:lnTo>
                    <a:pt x="130" y="64"/>
                  </a:lnTo>
                  <a:lnTo>
                    <a:pt x="122" y="62"/>
                  </a:lnTo>
                  <a:lnTo>
                    <a:pt x="113" y="57"/>
                  </a:lnTo>
                  <a:lnTo>
                    <a:pt x="105" y="53"/>
                  </a:lnTo>
                  <a:lnTo>
                    <a:pt x="99" y="47"/>
                  </a:lnTo>
                  <a:lnTo>
                    <a:pt x="95" y="44"/>
                  </a:lnTo>
                  <a:lnTo>
                    <a:pt x="91" y="39"/>
                  </a:lnTo>
                  <a:lnTo>
                    <a:pt x="86" y="33"/>
                  </a:lnTo>
                  <a:lnTo>
                    <a:pt x="80" y="27"/>
                  </a:lnTo>
                  <a:lnTo>
                    <a:pt x="74" y="20"/>
                  </a:lnTo>
                  <a:lnTo>
                    <a:pt x="67" y="15"/>
                  </a:lnTo>
                  <a:lnTo>
                    <a:pt x="63" y="10"/>
                  </a:lnTo>
                  <a:lnTo>
                    <a:pt x="58" y="6"/>
                  </a:lnTo>
                  <a:lnTo>
                    <a:pt x="55" y="4"/>
                  </a:lnTo>
                  <a:lnTo>
                    <a:pt x="51" y="3"/>
                  </a:lnTo>
                  <a:lnTo>
                    <a:pt x="45" y="1"/>
                  </a:lnTo>
                  <a:lnTo>
                    <a:pt x="41" y="0"/>
                  </a:lnTo>
                  <a:lnTo>
                    <a:pt x="36" y="0"/>
                  </a:lnTo>
                  <a:lnTo>
                    <a:pt x="31" y="0"/>
                  </a:lnTo>
                  <a:lnTo>
                    <a:pt x="27" y="1"/>
                  </a:lnTo>
                  <a:lnTo>
                    <a:pt x="24" y="2"/>
                  </a:lnTo>
                  <a:lnTo>
                    <a:pt x="14" y="13"/>
                  </a:lnTo>
                  <a:lnTo>
                    <a:pt x="6" y="25"/>
                  </a:lnTo>
                  <a:lnTo>
                    <a:pt x="2" y="36"/>
                  </a:lnTo>
                  <a:lnTo>
                    <a:pt x="0" y="40"/>
                  </a:lnTo>
                  <a:lnTo>
                    <a:pt x="1" y="40"/>
                  </a:lnTo>
                  <a:lnTo>
                    <a:pt x="5" y="41"/>
                  </a:lnTo>
                  <a:lnTo>
                    <a:pt x="10" y="42"/>
                  </a:lnTo>
                  <a:lnTo>
                    <a:pt x="16" y="42"/>
                  </a:lnTo>
                  <a:lnTo>
                    <a:pt x="22" y="43"/>
                  </a:lnTo>
                  <a:lnTo>
                    <a:pt x="26" y="44"/>
                  </a:lnTo>
                  <a:lnTo>
                    <a:pt x="29" y="45"/>
                  </a:lnTo>
                  <a:lnTo>
                    <a:pt x="30" y="45"/>
                  </a:lnTo>
                  <a:lnTo>
                    <a:pt x="39" y="52"/>
                  </a:lnTo>
                  <a:lnTo>
                    <a:pt x="47" y="63"/>
                  </a:lnTo>
                  <a:lnTo>
                    <a:pt x="52" y="71"/>
                  </a:lnTo>
                  <a:lnTo>
                    <a:pt x="54" y="76"/>
                  </a:lnTo>
                  <a:lnTo>
                    <a:pt x="60" y="88"/>
                  </a:lnTo>
                  <a:lnTo>
                    <a:pt x="62" y="86"/>
                  </a:lnTo>
                  <a:lnTo>
                    <a:pt x="67" y="86"/>
                  </a:lnTo>
                  <a:lnTo>
                    <a:pt x="75" y="86"/>
                  </a:lnTo>
                  <a:lnTo>
                    <a:pt x="83" y="89"/>
                  </a:lnTo>
                  <a:lnTo>
                    <a:pt x="89" y="91"/>
                  </a:lnTo>
                  <a:lnTo>
                    <a:pt x="96" y="94"/>
                  </a:lnTo>
                  <a:lnTo>
                    <a:pt x="103" y="96"/>
                  </a:lnTo>
                  <a:lnTo>
                    <a:pt x="110" y="99"/>
                  </a:lnTo>
                  <a:lnTo>
                    <a:pt x="118" y="102"/>
                  </a:lnTo>
                  <a:lnTo>
                    <a:pt x="123" y="105"/>
                  </a:lnTo>
                  <a:lnTo>
                    <a:pt x="129" y="107"/>
                  </a:lnTo>
                  <a:lnTo>
                    <a:pt x="132" y="110"/>
                  </a:lnTo>
                  <a:lnTo>
                    <a:pt x="139" y="116"/>
                  </a:lnTo>
                  <a:lnTo>
                    <a:pt x="149" y="119"/>
                  </a:lnTo>
                  <a:lnTo>
                    <a:pt x="158" y="121"/>
                  </a:lnTo>
                  <a:lnTo>
                    <a:pt x="162" y="122"/>
                  </a:lnTo>
                  <a:lnTo>
                    <a:pt x="165" y="122"/>
                  </a:lnTo>
                  <a:lnTo>
                    <a:pt x="170" y="122"/>
                  </a:lnTo>
                  <a:lnTo>
                    <a:pt x="174" y="120"/>
                  </a:lnTo>
                  <a:lnTo>
                    <a:pt x="178" y="116"/>
                  </a:lnTo>
                  <a:lnTo>
                    <a:pt x="177" y="111"/>
                  </a:lnTo>
                  <a:lnTo>
                    <a:pt x="174" y="106"/>
                  </a:lnTo>
                  <a:lnTo>
                    <a:pt x="172" y="101"/>
                  </a:lnTo>
                  <a:lnTo>
                    <a:pt x="169"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5" name="Freeform 25"/>
            <p:cNvSpPr>
              <a:spLocks/>
            </p:cNvSpPr>
            <p:nvPr/>
          </p:nvSpPr>
          <p:spPr bwMode="auto">
            <a:xfrm>
              <a:off x="4710" y="3799"/>
              <a:ext cx="88" cy="34"/>
            </a:xfrm>
            <a:custGeom>
              <a:avLst/>
              <a:gdLst>
                <a:gd name="T0" fmla="*/ 0 w 88"/>
                <a:gd name="T1" fmla="*/ 0 h 34"/>
                <a:gd name="T2" fmla="*/ 33 w 88"/>
                <a:gd name="T3" fmla="*/ 13 h 34"/>
                <a:gd name="T4" fmla="*/ 65 w 88"/>
                <a:gd name="T5" fmla="*/ 34 h 34"/>
                <a:gd name="T6" fmla="*/ 88 w 88"/>
                <a:gd name="T7" fmla="*/ 29 h 34"/>
                <a:gd name="T8" fmla="*/ 50 w 88"/>
                <a:gd name="T9" fmla="*/ 16 h 34"/>
                <a:gd name="T10" fmla="*/ 24 w 88"/>
                <a:gd name="T11" fmla="*/ 3 h 34"/>
                <a:gd name="T12" fmla="*/ 0 w 8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88" h="34">
                  <a:moveTo>
                    <a:pt x="0" y="0"/>
                  </a:moveTo>
                  <a:lnTo>
                    <a:pt x="33" y="13"/>
                  </a:lnTo>
                  <a:lnTo>
                    <a:pt x="65" y="34"/>
                  </a:lnTo>
                  <a:lnTo>
                    <a:pt x="88" y="29"/>
                  </a:lnTo>
                  <a:lnTo>
                    <a:pt x="50" y="16"/>
                  </a:lnTo>
                  <a:lnTo>
                    <a:pt x="24"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6106" name="AutoShape 26">
            <a:hlinkClick r:id="rId2" action="ppaction://hlinksldjump" highlightClick="1"/>
          </p:cNvPr>
          <p:cNvSpPr>
            <a:spLocks noChangeArrowheads="1"/>
          </p:cNvSpPr>
          <p:nvPr/>
        </p:nvSpPr>
        <p:spPr bwMode="auto">
          <a:xfrm>
            <a:off x="381000" y="6019800"/>
            <a:ext cx="685800" cy="609600"/>
          </a:xfrm>
          <a:prstGeom prst="actionButtonBackPrevious">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7" name="Text Box 27"/>
          <p:cNvSpPr txBox="1">
            <a:spLocks noChangeArrowheads="1"/>
          </p:cNvSpPr>
          <p:nvPr/>
        </p:nvSpPr>
        <p:spPr bwMode="auto">
          <a:xfrm>
            <a:off x="0" y="57150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FF3300"/>
                </a:solidFill>
              </a:rPr>
              <a:t>Back to main menu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5BD5632D-6973-4188-AE10-6D67974EAB30}" type="slidenum">
              <a:rPr lang="en-US"/>
              <a:pPr/>
              <a:t>14</a:t>
            </a:fld>
            <a:endParaRPr lang="en-US"/>
          </a:p>
        </p:txBody>
      </p:sp>
      <p:sp>
        <p:nvSpPr>
          <p:cNvPr id="49154" name="Rectangle 2"/>
          <p:cNvSpPr>
            <a:spLocks noGrp="1" noChangeArrowheads="1"/>
          </p:cNvSpPr>
          <p:nvPr>
            <p:ph type="title"/>
          </p:nvPr>
        </p:nvSpPr>
        <p:spPr>
          <a:xfrm>
            <a:off x="457200" y="274638"/>
            <a:ext cx="8229600" cy="868362"/>
          </a:xfrm>
        </p:spPr>
        <p:txBody>
          <a:bodyPr/>
          <a:lstStyle/>
          <a:p>
            <a:r>
              <a:rPr lang="en-US">
                <a:solidFill>
                  <a:srgbClr val="CC6600"/>
                </a:solidFill>
              </a:rPr>
              <a:t>Homework</a:t>
            </a:r>
          </a:p>
        </p:txBody>
      </p:sp>
      <p:sp>
        <p:nvSpPr>
          <p:cNvPr id="49155" name="Rectangle 3"/>
          <p:cNvSpPr>
            <a:spLocks noGrp="1" noChangeArrowheads="1"/>
          </p:cNvSpPr>
          <p:nvPr>
            <p:ph type="body" idx="1"/>
          </p:nvPr>
        </p:nvSpPr>
        <p:spPr>
          <a:xfrm>
            <a:off x="457200" y="1295400"/>
            <a:ext cx="8229600" cy="1600200"/>
          </a:xfrm>
        </p:spPr>
        <p:txBody>
          <a:bodyPr/>
          <a:lstStyle/>
          <a:p>
            <a:r>
              <a:rPr lang="en-US">
                <a:solidFill>
                  <a:srgbClr val="CC6600"/>
                </a:solidFill>
              </a:rPr>
              <a:t>Your child will have four pieces of homework every night. </a:t>
            </a:r>
          </a:p>
        </p:txBody>
      </p:sp>
      <p:pic>
        <p:nvPicPr>
          <p:cNvPr id="49157" name="Picture 5" descr="little b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505200"/>
            <a:ext cx="1854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9158" name="Picture 6" descr="vocab she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114800"/>
            <a:ext cx="2667000" cy="1998663"/>
          </a:xfrm>
          <a:prstGeom prst="rect">
            <a:avLst/>
          </a:prstGeom>
          <a:noFill/>
          <a:extLst>
            <a:ext uri="{909E8E84-426E-40DD-AFC4-6F175D3DCCD1}">
              <a14:hiddenFill xmlns:a14="http://schemas.microsoft.com/office/drawing/2010/main">
                <a:solidFill>
                  <a:srgbClr val="FFFFFF"/>
                </a:solidFill>
              </a14:hiddenFill>
            </a:ext>
          </a:extLst>
        </p:spPr>
      </p:pic>
      <p:pic>
        <p:nvPicPr>
          <p:cNvPr id="49159" name="Picture 7" descr="spelling she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0225" y="3505200"/>
            <a:ext cx="226377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9160" name="Picture 8" descr="library bo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733800"/>
            <a:ext cx="2239963" cy="2657475"/>
          </a:xfrm>
          <a:prstGeom prst="rect">
            <a:avLst/>
          </a:prstGeom>
          <a:noFill/>
          <a:extLst>
            <a:ext uri="{909E8E84-426E-40DD-AFC4-6F175D3DCCD1}">
              <a14:hiddenFill xmlns:a14="http://schemas.microsoft.com/office/drawing/2010/main">
                <a:solidFill>
                  <a:srgbClr val="FFFFFF"/>
                </a:solidFill>
              </a14:hiddenFill>
            </a:ext>
          </a:extLst>
        </p:spPr>
      </p:pic>
      <p:sp>
        <p:nvSpPr>
          <p:cNvPr id="49161" name="Text Box 9"/>
          <p:cNvSpPr txBox="1">
            <a:spLocks noChangeArrowheads="1"/>
          </p:cNvSpPr>
          <p:nvPr/>
        </p:nvSpPr>
        <p:spPr bwMode="auto">
          <a:xfrm>
            <a:off x="381000" y="3276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3300"/>
                </a:solidFill>
              </a:rPr>
              <a:t>Library book</a:t>
            </a:r>
          </a:p>
        </p:txBody>
      </p:sp>
      <p:sp>
        <p:nvSpPr>
          <p:cNvPr id="49162" name="Text Box 10"/>
          <p:cNvSpPr txBox="1">
            <a:spLocks noChangeArrowheads="1"/>
          </p:cNvSpPr>
          <p:nvPr/>
        </p:nvSpPr>
        <p:spPr bwMode="auto">
          <a:xfrm>
            <a:off x="2362200" y="3124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003300"/>
                </a:solidFill>
              </a:rPr>
              <a:t>Little Books</a:t>
            </a:r>
          </a:p>
        </p:txBody>
      </p:sp>
      <p:sp>
        <p:nvSpPr>
          <p:cNvPr id="49163" name="Text Box 11"/>
          <p:cNvSpPr txBox="1">
            <a:spLocks noChangeArrowheads="1"/>
          </p:cNvSpPr>
          <p:nvPr/>
        </p:nvSpPr>
        <p:spPr bwMode="auto">
          <a:xfrm>
            <a:off x="4343400" y="37338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3300"/>
                </a:solidFill>
              </a:rPr>
              <a:t>Vocabulary words</a:t>
            </a:r>
          </a:p>
        </p:txBody>
      </p:sp>
      <p:sp>
        <p:nvSpPr>
          <p:cNvPr id="49164" name="Text Box 12"/>
          <p:cNvSpPr txBox="1">
            <a:spLocks noChangeArrowheads="1"/>
          </p:cNvSpPr>
          <p:nvPr/>
        </p:nvSpPr>
        <p:spPr bwMode="auto">
          <a:xfrm>
            <a:off x="7086600" y="2971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3300"/>
                </a:solidFill>
              </a:rPr>
              <a:t>Spelling words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8050815-2653-4F86-94D7-CDA0F2A6B197}" type="slidenum">
              <a:rPr lang="en-US"/>
              <a:pPr/>
              <a:t>15</a:t>
            </a:fld>
            <a:endParaRPr lang="en-US"/>
          </a:p>
        </p:txBody>
      </p:sp>
      <p:sp>
        <p:nvSpPr>
          <p:cNvPr id="76802" name="Rectangle 2"/>
          <p:cNvSpPr>
            <a:spLocks noGrp="1" noChangeArrowheads="1"/>
          </p:cNvSpPr>
          <p:nvPr>
            <p:ph type="title"/>
          </p:nvPr>
        </p:nvSpPr>
        <p:spPr/>
        <p:txBody>
          <a:bodyPr/>
          <a:lstStyle/>
          <a:p>
            <a:r>
              <a:rPr lang="en-US">
                <a:solidFill>
                  <a:srgbClr val="CC6600"/>
                </a:solidFill>
              </a:rPr>
              <a:t>Homework cont.</a:t>
            </a:r>
          </a:p>
        </p:txBody>
      </p:sp>
      <p:sp>
        <p:nvSpPr>
          <p:cNvPr id="76803" name="Rectangle 3"/>
          <p:cNvSpPr>
            <a:spLocks noGrp="1" noChangeArrowheads="1"/>
          </p:cNvSpPr>
          <p:nvPr>
            <p:ph type="body" idx="1"/>
          </p:nvPr>
        </p:nvSpPr>
        <p:spPr>
          <a:xfrm>
            <a:off x="457200" y="1371600"/>
            <a:ext cx="8229600" cy="5105400"/>
          </a:xfrm>
        </p:spPr>
        <p:txBody>
          <a:bodyPr/>
          <a:lstStyle/>
          <a:p>
            <a:pPr>
              <a:lnSpc>
                <a:spcPct val="90000"/>
              </a:lnSpc>
            </a:pPr>
            <a:r>
              <a:rPr lang="en-US">
                <a:solidFill>
                  <a:srgbClr val="CC6600"/>
                </a:solidFill>
              </a:rPr>
              <a:t>It is important you help your child develop the habit of doing their homework </a:t>
            </a:r>
            <a:r>
              <a:rPr lang="en-US" i="1">
                <a:solidFill>
                  <a:srgbClr val="CC6600"/>
                </a:solidFill>
              </a:rPr>
              <a:t>every</a:t>
            </a:r>
            <a:r>
              <a:rPr lang="en-US">
                <a:solidFill>
                  <a:srgbClr val="CC6600"/>
                </a:solidFill>
              </a:rPr>
              <a:t> night.</a:t>
            </a:r>
          </a:p>
          <a:p>
            <a:pPr>
              <a:lnSpc>
                <a:spcPct val="90000"/>
              </a:lnSpc>
            </a:pPr>
            <a:r>
              <a:rPr lang="en-US">
                <a:solidFill>
                  <a:srgbClr val="CC6600"/>
                </a:solidFill>
              </a:rPr>
              <a:t>Find a well lit, quiet area.</a:t>
            </a:r>
          </a:p>
          <a:p>
            <a:pPr>
              <a:lnSpc>
                <a:spcPct val="90000"/>
              </a:lnSpc>
            </a:pPr>
            <a:r>
              <a:rPr lang="en-US">
                <a:solidFill>
                  <a:srgbClr val="CC6600"/>
                </a:solidFill>
              </a:rPr>
              <a:t>Be consistent - do homework the same time every day.</a:t>
            </a:r>
          </a:p>
          <a:p>
            <a:pPr>
              <a:lnSpc>
                <a:spcPct val="90000"/>
              </a:lnSpc>
            </a:pPr>
            <a:r>
              <a:rPr lang="en-US">
                <a:solidFill>
                  <a:srgbClr val="CC6600"/>
                </a:solidFill>
              </a:rPr>
              <a:t>Pick a time that fits your child and your schedule.  </a:t>
            </a:r>
            <a:r>
              <a:rPr lang="en-US" sz="2800">
                <a:solidFill>
                  <a:srgbClr val="CC6600"/>
                </a:solidFill>
              </a:rPr>
              <a:t>(Right after school for children excited to get to their practicing; or an hour later for those children who need to expend some energy first.)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C45E2C9-4CF6-41C0-82B2-CA85932E8D36}" type="slidenum">
              <a:rPr lang="en-US"/>
              <a:pPr/>
              <a:t>16</a:t>
            </a:fld>
            <a:endParaRPr lang="en-US"/>
          </a:p>
        </p:txBody>
      </p:sp>
      <p:sp>
        <p:nvSpPr>
          <p:cNvPr id="78850" name="Rectangle 2"/>
          <p:cNvSpPr>
            <a:spLocks noGrp="1" noChangeArrowheads="1"/>
          </p:cNvSpPr>
          <p:nvPr>
            <p:ph type="title"/>
          </p:nvPr>
        </p:nvSpPr>
        <p:spPr/>
        <p:txBody>
          <a:bodyPr/>
          <a:lstStyle/>
          <a:p>
            <a:r>
              <a:rPr lang="en-US">
                <a:solidFill>
                  <a:srgbClr val="CC6600"/>
                </a:solidFill>
              </a:rPr>
              <a:t>Homework cont.</a:t>
            </a:r>
          </a:p>
        </p:txBody>
      </p:sp>
      <p:sp>
        <p:nvSpPr>
          <p:cNvPr id="78851" name="Rectangle 3"/>
          <p:cNvSpPr>
            <a:spLocks noGrp="1" noChangeArrowheads="1"/>
          </p:cNvSpPr>
          <p:nvPr>
            <p:ph type="body" idx="1"/>
          </p:nvPr>
        </p:nvSpPr>
        <p:spPr>
          <a:xfrm>
            <a:off x="457200" y="1295400"/>
            <a:ext cx="8229600" cy="5029200"/>
          </a:xfrm>
        </p:spPr>
        <p:txBody>
          <a:bodyPr/>
          <a:lstStyle/>
          <a:p>
            <a:r>
              <a:rPr lang="en-US" sz="2800">
                <a:solidFill>
                  <a:srgbClr val="CC6600"/>
                </a:solidFill>
              </a:rPr>
              <a:t>First graders need short sessions.  Homework should be 10-15 min. (Use the library book as a night time story.  It usually takes 15 min. to read it.)</a:t>
            </a:r>
          </a:p>
          <a:p>
            <a:r>
              <a:rPr lang="en-US" sz="2800">
                <a:solidFill>
                  <a:srgbClr val="CC6600"/>
                </a:solidFill>
              </a:rPr>
              <a:t>Keep the homework sessions positive.  Remember they are just beginning to learn.  Sometimes we have to be patient. </a:t>
            </a:r>
          </a:p>
          <a:p>
            <a:r>
              <a:rPr lang="en-US" sz="2800">
                <a:solidFill>
                  <a:srgbClr val="CC6600"/>
                </a:solidFill>
              </a:rPr>
              <a:t>First graders don’t know they have made a mistake.  That is why it is so important to have an adult with them as they do their homework.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CC">
                <a:gamma/>
                <a:shade val="72941"/>
                <a:invGamma/>
              </a:srgbClr>
            </a:gs>
            <a:gs pos="50000">
              <a:srgbClr val="CCFFCC"/>
            </a:gs>
            <a:gs pos="100000">
              <a:srgbClr val="CCFFCC">
                <a:gamma/>
                <a:shade val="72941"/>
                <a:invGamma/>
              </a:srgbClr>
            </a:gs>
          </a:gsLst>
          <a:lin ang="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437A9A5-FDE4-45CB-959D-FA4D7FFAACED}" type="slidenum">
              <a:rPr lang="en-US"/>
              <a:pPr/>
              <a:t>17</a:t>
            </a:fld>
            <a:endParaRPr lang="en-US"/>
          </a:p>
        </p:txBody>
      </p:sp>
      <p:sp>
        <p:nvSpPr>
          <p:cNvPr id="59394" name="Rectangle 2"/>
          <p:cNvSpPr>
            <a:spLocks noGrp="1" noChangeArrowheads="1"/>
          </p:cNvSpPr>
          <p:nvPr>
            <p:ph type="title"/>
          </p:nvPr>
        </p:nvSpPr>
        <p:spPr/>
        <p:txBody>
          <a:bodyPr/>
          <a:lstStyle/>
          <a:p>
            <a:r>
              <a:rPr lang="en-US">
                <a:solidFill>
                  <a:srgbClr val="CC6600"/>
                </a:solidFill>
              </a:rPr>
              <a:t>Library Book</a:t>
            </a:r>
          </a:p>
        </p:txBody>
      </p:sp>
      <p:sp>
        <p:nvSpPr>
          <p:cNvPr id="59395" name="Rectangle 3"/>
          <p:cNvSpPr>
            <a:spLocks noGrp="1" noChangeArrowheads="1"/>
          </p:cNvSpPr>
          <p:nvPr>
            <p:ph type="body" idx="1"/>
          </p:nvPr>
        </p:nvSpPr>
        <p:spPr>
          <a:xfrm>
            <a:off x="457200" y="1371600"/>
            <a:ext cx="8382000" cy="5486400"/>
          </a:xfrm>
        </p:spPr>
        <p:txBody>
          <a:bodyPr/>
          <a:lstStyle/>
          <a:p>
            <a:pPr>
              <a:lnSpc>
                <a:spcPct val="90000"/>
              </a:lnSpc>
            </a:pPr>
            <a:r>
              <a:rPr lang="en-US" sz="3600">
                <a:solidFill>
                  <a:srgbClr val="CC6600"/>
                </a:solidFill>
              </a:rPr>
              <a:t>The library book for now is to introduce your child to new vocabulary.  These books are a 3</a:t>
            </a:r>
            <a:r>
              <a:rPr lang="en-US" sz="3600" baseline="30000">
                <a:solidFill>
                  <a:srgbClr val="CC6600"/>
                </a:solidFill>
              </a:rPr>
              <a:t>rd</a:t>
            </a:r>
            <a:r>
              <a:rPr lang="en-US" sz="3600">
                <a:solidFill>
                  <a:srgbClr val="CC6600"/>
                </a:solidFill>
              </a:rPr>
              <a:t> grade reading level.  </a:t>
            </a:r>
            <a:r>
              <a:rPr lang="en-US" sz="3600" b="1">
                <a:solidFill>
                  <a:srgbClr val="CC6600"/>
                </a:solidFill>
              </a:rPr>
              <a:t>They are too hard for your child to read!</a:t>
            </a:r>
            <a:r>
              <a:rPr lang="en-US" sz="3600">
                <a:solidFill>
                  <a:srgbClr val="CC6600"/>
                </a:solidFill>
              </a:rPr>
              <a:t>  You will model good reading and they will have a chance to learn and hear new words.  When you come to a word your child does not know.  Stop, talk about what the word means.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CC">
                <a:gamma/>
                <a:shade val="85882"/>
                <a:invGamma/>
              </a:srgbClr>
            </a:gs>
            <a:gs pos="50000">
              <a:srgbClr val="CCFFCC"/>
            </a:gs>
            <a:gs pos="100000">
              <a:srgbClr val="CCFFCC">
                <a:gamma/>
                <a:shade val="85882"/>
                <a:invGamma/>
              </a:srgbClr>
            </a:gs>
          </a:gsLst>
          <a:lin ang="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939DC80-4E3E-4D6D-9090-E8632BEB03EB}" type="slidenum">
              <a:rPr lang="en-US"/>
              <a:pPr/>
              <a:t>18</a:t>
            </a:fld>
            <a:endParaRPr lang="en-US"/>
          </a:p>
        </p:txBody>
      </p:sp>
      <p:sp>
        <p:nvSpPr>
          <p:cNvPr id="69634" name="Rectangle 2"/>
          <p:cNvSpPr>
            <a:spLocks noGrp="1" noChangeArrowheads="1"/>
          </p:cNvSpPr>
          <p:nvPr>
            <p:ph type="title"/>
          </p:nvPr>
        </p:nvSpPr>
        <p:spPr/>
        <p:txBody>
          <a:bodyPr/>
          <a:lstStyle/>
          <a:p>
            <a:r>
              <a:rPr lang="en-US">
                <a:solidFill>
                  <a:srgbClr val="CC6600"/>
                </a:solidFill>
              </a:rPr>
              <a:t>Library Book cont.</a:t>
            </a:r>
          </a:p>
        </p:txBody>
      </p:sp>
      <p:sp>
        <p:nvSpPr>
          <p:cNvPr id="69635" name="Rectangle 3"/>
          <p:cNvSpPr>
            <a:spLocks noGrp="1" noChangeArrowheads="1"/>
          </p:cNvSpPr>
          <p:nvPr>
            <p:ph type="body" idx="1"/>
          </p:nvPr>
        </p:nvSpPr>
        <p:spPr>
          <a:xfrm>
            <a:off x="457200" y="1371600"/>
            <a:ext cx="8382000" cy="2819400"/>
          </a:xfrm>
        </p:spPr>
        <p:txBody>
          <a:bodyPr/>
          <a:lstStyle/>
          <a:p>
            <a:pPr>
              <a:lnSpc>
                <a:spcPct val="90000"/>
              </a:lnSpc>
            </a:pPr>
            <a:r>
              <a:rPr lang="en-US" sz="3600">
                <a:solidFill>
                  <a:srgbClr val="CC6600"/>
                </a:solidFill>
              </a:rPr>
              <a:t>After you read the story to your child, ask questions about the story.  The student will need to know the story </a:t>
            </a:r>
            <a:r>
              <a:rPr lang="en-US" sz="3600" b="1">
                <a:solidFill>
                  <a:srgbClr val="CC6600"/>
                </a:solidFill>
              </a:rPr>
              <a:t>VERY</a:t>
            </a:r>
            <a:r>
              <a:rPr lang="en-US" sz="3600">
                <a:solidFill>
                  <a:srgbClr val="CC6600"/>
                </a:solidFill>
              </a:rPr>
              <a:t> well to pass the Accelerated Reader test at school on the book.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CC">
                <a:gamma/>
                <a:shade val="85882"/>
                <a:invGamma/>
              </a:srgbClr>
            </a:gs>
            <a:gs pos="50000">
              <a:srgbClr val="CCFFCC"/>
            </a:gs>
            <a:gs pos="100000">
              <a:srgbClr val="CCFFCC">
                <a:gamma/>
                <a:shade val="85882"/>
                <a:invGamma/>
              </a:srgbClr>
            </a:gs>
          </a:gsLst>
          <a:lin ang="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A889CDC-16B5-47F5-AC62-B272B237995E}" type="slidenum">
              <a:rPr lang="en-US"/>
              <a:pPr/>
              <a:t>19</a:t>
            </a:fld>
            <a:endParaRPr lang="en-US"/>
          </a:p>
        </p:txBody>
      </p:sp>
      <p:sp>
        <p:nvSpPr>
          <p:cNvPr id="70658" name="Rectangle 2"/>
          <p:cNvSpPr>
            <a:spLocks noGrp="1" noChangeArrowheads="1"/>
          </p:cNvSpPr>
          <p:nvPr>
            <p:ph type="title"/>
          </p:nvPr>
        </p:nvSpPr>
        <p:spPr>
          <a:xfrm>
            <a:off x="457200" y="274638"/>
            <a:ext cx="8229600" cy="792162"/>
          </a:xfrm>
        </p:spPr>
        <p:txBody>
          <a:bodyPr/>
          <a:lstStyle/>
          <a:p>
            <a:r>
              <a:rPr lang="en-US">
                <a:solidFill>
                  <a:srgbClr val="CC6600"/>
                </a:solidFill>
              </a:rPr>
              <a:t>Library Book cont.</a:t>
            </a:r>
          </a:p>
        </p:txBody>
      </p:sp>
      <p:sp>
        <p:nvSpPr>
          <p:cNvPr id="70659" name="Rectangle 3"/>
          <p:cNvSpPr>
            <a:spLocks noGrp="1" noChangeArrowheads="1"/>
          </p:cNvSpPr>
          <p:nvPr>
            <p:ph type="body" idx="1"/>
          </p:nvPr>
        </p:nvSpPr>
        <p:spPr>
          <a:xfrm>
            <a:off x="457200" y="1066800"/>
            <a:ext cx="8382000" cy="5486400"/>
          </a:xfrm>
        </p:spPr>
        <p:txBody>
          <a:bodyPr/>
          <a:lstStyle/>
          <a:p>
            <a:pPr marL="609600" indent="-609600">
              <a:lnSpc>
                <a:spcPct val="80000"/>
              </a:lnSpc>
              <a:buFontTx/>
              <a:buNone/>
            </a:pPr>
            <a:r>
              <a:rPr lang="en-US" sz="2800">
                <a:solidFill>
                  <a:srgbClr val="CC6600"/>
                </a:solidFill>
              </a:rPr>
              <a:t>Questions on the Accelerated Reader test will look like this:</a:t>
            </a:r>
          </a:p>
          <a:p>
            <a:pPr marL="609600" indent="-609600">
              <a:lnSpc>
                <a:spcPct val="80000"/>
              </a:lnSpc>
              <a:buFontTx/>
              <a:buNone/>
            </a:pPr>
            <a:r>
              <a:rPr lang="en-US" sz="2000" b="1">
                <a:solidFill>
                  <a:srgbClr val="CC6600"/>
                </a:solidFill>
              </a:rPr>
              <a:t>Example: Story- The Three Little Pigs</a:t>
            </a:r>
          </a:p>
          <a:p>
            <a:pPr marL="609600" indent="-609600">
              <a:lnSpc>
                <a:spcPct val="80000"/>
              </a:lnSpc>
              <a:buFontTx/>
              <a:buNone/>
            </a:pPr>
            <a:endParaRPr lang="en-US" sz="2000" b="1">
              <a:solidFill>
                <a:srgbClr val="CC6600"/>
              </a:solidFill>
            </a:endParaRPr>
          </a:p>
          <a:p>
            <a:pPr marL="609600" indent="-609600">
              <a:lnSpc>
                <a:spcPct val="80000"/>
              </a:lnSpc>
              <a:buFontTx/>
              <a:buAutoNum type="arabicPeriod"/>
            </a:pPr>
            <a:r>
              <a:rPr lang="en-US" sz="2400" b="1">
                <a:solidFill>
                  <a:srgbClr val="CC6600"/>
                </a:solidFill>
              </a:rPr>
              <a:t>How many pigs are in the story?</a:t>
            </a:r>
          </a:p>
          <a:p>
            <a:pPr marL="609600" indent="-609600">
              <a:lnSpc>
                <a:spcPct val="80000"/>
              </a:lnSpc>
              <a:buFontTx/>
              <a:buNone/>
            </a:pPr>
            <a:r>
              <a:rPr lang="en-US" sz="2400" b="1">
                <a:solidFill>
                  <a:srgbClr val="CC6600"/>
                </a:solidFill>
              </a:rPr>
              <a:t>		A. 2 </a:t>
            </a:r>
          </a:p>
          <a:p>
            <a:pPr marL="609600" indent="-609600">
              <a:lnSpc>
                <a:spcPct val="80000"/>
              </a:lnSpc>
              <a:buFontTx/>
              <a:buNone/>
            </a:pPr>
            <a:r>
              <a:rPr lang="en-US" sz="2400" b="1">
                <a:solidFill>
                  <a:srgbClr val="CC6600"/>
                </a:solidFill>
              </a:rPr>
              <a:t>		B. 6</a:t>
            </a:r>
          </a:p>
          <a:p>
            <a:pPr marL="609600" indent="-609600">
              <a:lnSpc>
                <a:spcPct val="80000"/>
              </a:lnSpc>
              <a:buFontTx/>
              <a:buNone/>
            </a:pPr>
            <a:r>
              <a:rPr lang="en-US" sz="2400" b="1">
                <a:solidFill>
                  <a:srgbClr val="CC6600"/>
                </a:solidFill>
              </a:rPr>
              <a:t>		C. 3</a:t>
            </a:r>
          </a:p>
          <a:p>
            <a:pPr marL="609600" indent="-609600">
              <a:lnSpc>
                <a:spcPct val="80000"/>
              </a:lnSpc>
              <a:buFontTx/>
              <a:buNone/>
            </a:pPr>
            <a:r>
              <a:rPr lang="en-US" sz="2400" b="1">
                <a:solidFill>
                  <a:srgbClr val="CC6600"/>
                </a:solidFill>
              </a:rPr>
              <a:t>	  	D. 10</a:t>
            </a:r>
          </a:p>
          <a:p>
            <a:pPr marL="609600" indent="-609600">
              <a:lnSpc>
                <a:spcPct val="80000"/>
              </a:lnSpc>
              <a:buFontTx/>
              <a:buNone/>
            </a:pPr>
            <a:r>
              <a:rPr lang="en-US" sz="2400" b="1">
                <a:solidFill>
                  <a:srgbClr val="CC6600"/>
                </a:solidFill>
              </a:rPr>
              <a:t>2. The big bad wolf said _____ after he knocked on the door.</a:t>
            </a:r>
          </a:p>
          <a:p>
            <a:pPr marL="609600" indent="-609600">
              <a:lnSpc>
                <a:spcPct val="80000"/>
              </a:lnSpc>
              <a:buFontTx/>
              <a:buNone/>
            </a:pPr>
            <a:r>
              <a:rPr lang="en-US" sz="2400" b="1">
                <a:solidFill>
                  <a:srgbClr val="CC6600"/>
                </a:solidFill>
              </a:rPr>
              <a:t>		A. “Little pig, little pig, let me come in.”</a:t>
            </a:r>
          </a:p>
          <a:p>
            <a:pPr marL="609600" indent="-609600">
              <a:lnSpc>
                <a:spcPct val="80000"/>
              </a:lnSpc>
              <a:buFontTx/>
              <a:buNone/>
            </a:pPr>
            <a:r>
              <a:rPr lang="en-US" sz="2400" b="1">
                <a:solidFill>
                  <a:srgbClr val="CC6600"/>
                </a:solidFill>
              </a:rPr>
              <a:t>		B. “Wee oinker, wee oinker, can I see you?”</a:t>
            </a:r>
          </a:p>
          <a:p>
            <a:pPr marL="609600" indent="-609600">
              <a:lnSpc>
                <a:spcPct val="80000"/>
              </a:lnSpc>
              <a:buFontTx/>
              <a:buNone/>
            </a:pPr>
            <a:r>
              <a:rPr lang="en-US" sz="2400" b="1">
                <a:solidFill>
                  <a:srgbClr val="CC6600"/>
                </a:solidFill>
              </a:rPr>
              <a:t>		C. “I want to eat you.”</a:t>
            </a:r>
          </a:p>
          <a:p>
            <a:pPr marL="609600" indent="-609600">
              <a:lnSpc>
                <a:spcPct val="80000"/>
              </a:lnSpc>
              <a:buFontTx/>
              <a:buNone/>
            </a:pPr>
            <a:r>
              <a:rPr lang="en-US" sz="2400" b="1">
                <a:solidFill>
                  <a:srgbClr val="CC6600"/>
                </a:solidFill>
              </a:rPr>
              <a:t>		D. “Mama, I’m hungry.”</a:t>
            </a:r>
          </a:p>
          <a:p>
            <a:pPr marL="609600" indent="-609600">
              <a:lnSpc>
                <a:spcPct val="80000"/>
              </a:lnSpc>
              <a:buFontTx/>
              <a:buNone/>
            </a:pPr>
            <a:endParaRPr lang="en-US" sz="2400" b="1">
              <a:solidFill>
                <a:srgbClr val="CC66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82A650A-2923-4259-A9B7-68DBE19365EB}" type="slidenum">
              <a:rPr lang="en-US"/>
              <a:pPr/>
              <a:t>2</a:t>
            </a:fld>
            <a:endParaRPr lang="en-US"/>
          </a:p>
        </p:txBody>
      </p:sp>
      <p:sp>
        <p:nvSpPr>
          <p:cNvPr id="8194" name="Rectangle 2"/>
          <p:cNvSpPr>
            <a:spLocks noGrp="1" noChangeArrowheads="1"/>
          </p:cNvSpPr>
          <p:nvPr>
            <p:ph type="title"/>
          </p:nvPr>
        </p:nvSpPr>
        <p:spPr/>
        <p:txBody>
          <a:bodyPr/>
          <a:lstStyle/>
          <a:p>
            <a:r>
              <a:rPr lang="en-US"/>
              <a:t>Introduction</a:t>
            </a:r>
          </a:p>
        </p:txBody>
      </p:sp>
      <p:sp>
        <p:nvSpPr>
          <p:cNvPr id="8195" name="Rectangle 3"/>
          <p:cNvSpPr>
            <a:spLocks noGrp="1" noChangeArrowheads="1"/>
          </p:cNvSpPr>
          <p:nvPr>
            <p:ph type="body" idx="1"/>
          </p:nvPr>
        </p:nvSpPr>
        <p:spPr/>
        <p:txBody>
          <a:bodyPr/>
          <a:lstStyle/>
          <a:p>
            <a:r>
              <a:rPr lang="en-US"/>
              <a:t>This presentation is provided to help you and your child transition smoothly into the 1</a:t>
            </a:r>
            <a:r>
              <a:rPr lang="en-US" baseline="30000"/>
              <a:t>st</a:t>
            </a:r>
            <a:r>
              <a:rPr lang="en-US"/>
              <a:t> grade routine.</a:t>
            </a:r>
          </a:p>
          <a:p>
            <a:r>
              <a:rPr lang="en-US"/>
              <a:t>If after viewing this presentation, you still have questions, by all means talk to your child’s teacher.</a:t>
            </a:r>
          </a:p>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CC">
                <a:gamma/>
                <a:shade val="85882"/>
                <a:invGamma/>
              </a:srgbClr>
            </a:gs>
            <a:gs pos="50000">
              <a:srgbClr val="CCFFCC"/>
            </a:gs>
            <a:gs pos="100000">
              <a:srgbClr val="CCFFCC">
                <a:gamma/>
                <a:shade val="85882"/>
                <a:invGamma/>
              </a:srgbClr>
            </a:gs>
          </a:gsLst>
          <a:lin ang="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76573D2-2AE7-43DC-80FE-E2369E27D5B5}" type="slidenum">
              <a:rPr lang="en-US"/>
              <a:pPr/>
              <a:t>20</a:t>
            </a:fld>
            <a:endParaRPr lang="en-US"/>
          </a:p>
        </p:txBody>
      </p:sp>
      <p:sp>
        <p:nvSpPr>
          <p:cNvPr id="83970" name="Rectangle 2"/>
          <p:cNvSpPr>
            <a:spLocks noGrp="1" noChangeArrowheads="1"/>
          </p:cNvSpPr>
          <p:nvPr>
            <p:ph type="title"/>
          </p:nvPr>
        </p:nvSpPr>
        <p:spPr/>
        <p:txBody>
          <a:bodyPr/>
          <a:lstStyle/>
          <a:p>
            <a:r>
              <a:rPr lang="en-US">
                <a:solidFill>
                  <a:srgbClr val="CC6600"/>
                </a:solidFill>
              </a:rPr>
              <a:t>Library Book cont.</a:t>
            </a:r>
          </a:p>
        </p:txBody>
      </p:sp>
      <p:sp>
        <p:nvSpPr>
          <p:cNvPr id="83971" name="Rectangle 3"/>
          <p:cNvSpPr>
            <a:spLocks noGrp="1" noChangeArrowheads="1"/>
          </p:cNvSpPr>
          <p:nvPr>
            <p:ph type="body" idx="1"/>
          </p:nvPr>
        </p:nvSpPr>
        <p:spPr>
          <a:xfrm>
            <a:off x="457200" y="1371600"/>
            <a:ext cx="8382000" cy="4800600"/>
          </a:xfrm>
        </p:spPr>
        <p:txBody>
          <a:bodyPr/>
          <a:lstStyle/>
          <a:p>
            <a:pPr>
              <a:lnSpc>
                <a:spcPct val="90000"/>
              </a:lnSpc>
            </a:pPr>
            <a:r>
              <a:rPr lang="en-US">
                <a:solidFill>
                  <a:srgbClr val="CC6600"/>
                </a:solidFill>
              </a:rPr>
              <a:t>Return the book each day in your child’s backpack.  Then when we can get a test read to your child, the book will be at school.  </a:t>
            </a:r>
          </a:p>
          <a:p>
            <a:pPr>
              <a:lnSpc>
                <a:spcPct val="90000"/>
              </a:lnSpc>
            </a:pPr>
            <a:r>
              <a:rPr lang="en-US">
                <a:solidFill>
                  <a:srgbClr val="CC6600"/>
                </a:solidFill>
              </a:rPr>
              <a:t>The students will take a test every week on their library book.  More often if they continue getting good scores.</a:t>
            </a:r>
          </a:p>
          <a:p>
            <a:pPr>
              <a:lnSpc>
                <a:spcPct val="90000"/>
              </a:lnSpc>
            </a:pPr>
            <a:r>
              <a:rPr lang="en-US">
                <a:solidFill>
                  <a:srgbClr val="CC6600"/>
                </a:solidFill>
              </a:rPr>
              <a:t>After they take the Accelerated Reader test, students will get a new library book for listening.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wdDnDiag">
          <a:fgClr>
            <a:srgbClr val="FFFFFF"/>
          </a:fgClr>
          <a:bgClr>
            <a:srgbClr val="CCFFCC"/>
          </a:bgClr>
        </a:patt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353DBA-AC92-440F-B16F-13539590470C}" type="slidenum">
              <a:rPr lang="en-US"/>
              <a:pPr/>
              <a:t>21</a:t>
            </a:fld>
            <a:endParaRPr lang="en-US"/>
          </a:p>
        </p:txBody>
      </p:sp>
      <p:sp>
        <p:nvSpPr>
          <p:cNvPr id="60418" name="Rectangle 2"/>
          <p:cNvSpPr>
            <a:spLocks noGrp="1" noChangeArrowheads="1"/>
          </p:cNvSpPr>
          <p:nvPr>
            <p:ph type="title"/>
          </p:nvPr>
        </p:nvSpPr>
        <p:spPr/>
        <p:txBody>
          <a:bodyPr/>
          <a:lstStyle/>
          <a:p>
            <a:r>
              <a:rPr lang="en-US">
                <a:solidFill>
                  <a:srgbClr val="CC6600"/>
                </a:solidFill>
              </a:rPr>
              <a:t>Little books</a:t>
            </a:r>
          </a:p>
        </p:txBody>
      </p:sp>
      <p:sp>
        <p:nvSpPr>
          <p:cNvPr id="60419" name="Rectangle 3"/>
          <p:cNvSpPr>
            <a:spLocks noGrp="1" noChangeArrowheads="1"/>
          </p:cNvSpPr>
          <p:nvPr>
            <p:ph type="body" idx="1"/>
          </p:nvPr>
        </p:nvSpPr>
        <p:spPr>
          <a:xfrm>
            <a:off x="457200" y="1143000"/>
            <a:ext cx="8229600" cy="5181600"/>
          </a:xfrm>
        </p:spPr>
        <p:txBody>
          <a:bodyPr/>
          <a:lstStyle/>
          <a:p>
            <a:r>
              <a:rPr lang="en-US">
                <a:solidFill>
                  <a:srgbClr val="CC6600"/>
                </a:solidFill>
              </a:rPr>
              <a:t>Little books are for the student to practice reading.  They are short and have the phonetic sounds we are studying at school.  </a:t>
            </a:r>
          </a:p>
          <a:p>
            <a:r>
              <a:rPr lang="en-US">
                <a:solidFill>
                  <a:srgbClr val="CC6600"/>
                </a:solidFill>
              </a:rPr>
              <a:t>Help your child figure out the words by using the cues.  1. say the sounds  2. look at the picture  3. what word beginning with that sound will make sense in the sentence.  If they cannot figure out the word then, read the word to them.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wdUpDiag">
          <a:fgClr>
            <a:srgbClr val="FFFFFF"/>
          </a:fgClr>
          <a:bgClr>
            <a:srgbClr val="CCFFCC"/>
          </a:bgClr>
        </a:patt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E302880-F5B2-4141-B7FA-91B88E29F29D}" type="slidenum">
              <a:rPr lang="en-US"/>
              <a:pPr/>
              <a:t>22</a:t>
            </a:fld>
            <a:endParaRPr lang="en-US"/>
          </a:p>
        </p:txBody>
      </p:sp>
      <p:sp>
        <p:nvSpPr>
          <p:cNvPr id="73730" name="Rectangle 2"/>
          <p:cNvSpPr>
            <a:spLocks noGrp="1" noChangeArrowheads="1"/>
          </p:cNvSpPr>
          <p:nvPr>
            <p:ph type="title"/>
          </p:nvPr>
        </p:nvSpPr>
        <p:spPr/>
        <p:txBody>
          <a:bodyPr/>
          <a:lstStyle/>
          <a:p>
            <a:r>
              <a:rPr lang="en-US">
                <a:solidFill>
                  <a:srgbClr val="CC6600"/>
                </a:solidFill>
              </a:rPr>
              <a:t>Little books cont.</a:t>
            </a:r>
          </a:p>
        </p:txBody>
      </p:sp>
      <p:sp>
        <p:nvSpPr>
          <p:cNvPr id="73731" name="Rectangle 3"/>
          <p:cNvSpPr>
            <a:spLocks noGrp="1" noChangeArrowheads="1"/>
          </p:cNvSpPr>
          <p:nvPr>
            <p:ph type="body" idx="1"/>
          </p:nvPr>
        </p:nvSpPr>
        <p:spPr>
          <a:xfrm>
            <a:off x="457200" y="1219200"/>
            <a:ext cx="8229600" cy="5105400"/>
          </a:xfrm>
        </p:spPr>
        <p:txBody>
          <a:bodyPr/>
          <a:lstStyle/>
          <a:p>
            <a:pPr>
              <a:lnSpc>
                <a:spcPct val="90000"/>
              </a:lnSpc>
            </a:pPr>
            <a:r>
              <a:rPr lang="en-US">
                <a:solidFill>
                  <a:srgbClr val="CC6600"/>
                </a:solidFill>
              </a:rPr>
              <a:t>If your child is struggling with the little book, </a:t>
            </a:r>
            <a:r>
              <a:rPr lang="en-US" i="1">
                <a:solidFill>
                  <a:srgbClr val="CC6600"/>
                </a:solidFill>
              </a:rPr>
              <a:t>Do Not Make Them Sound Out Every Word.</a:t>
            </a:r>
            <a:r>
              <a:rPr lang="en-US">
                <a:solidFill>
                  <a:srgbClr val="CC6600"/>
                </a:solidFill>
              </a:rPr>
              <a:t>  Reading should be fun not a thing to be dreaded.  </a:t>
            </a:r>
          </a:p>
          <a:p>
            <a:pPr>
              <a:lnSpc>
                <a:spcPct val="90000"/>
              </a:lnSpc>
            </a:pPr>
            <a:r>
              <a:rPr lang="en-US">
                <a:solidFill>
                  <a:srgbClr val="CC6600"/>
                </a:solidFill>
              </a:rPr>
              <a:t>If your child is struggling.  Pick out 2-3 words in the story to give your child practice figuring out the word. (use the cues from the list on the previous screen)  Then just give them the rest of the words.  They will learn the words with more practice.</a:t>
            </a:r>
            <a:r>
              <a:rPr lang="en-US">
                <a:solidFill>
                  <a:srgbClr val="996633"/>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wdUpDiag">
          <a:fgClr>
            <a:srgbClr val="FFFFFF"/>
          </a:fgClr>
          <a:bgClr>
            <a:srgbClr val="CCFFCC"/>
          </a:bgClr>
        </a:patt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AC029F1-5B0C-4526-A30D-7059E96FCBCF}" type="slidenum">
              <a:rPr lang="en-US"/>
              <a:pPr/>
              <a:t>23</a:t>
            </a:fld>
            <a:endParaRPr lang="en-US"/>
          </a:p>
        </p:txBody>
      </p:sp>
      <p:sp>
        <p:nvSpPr>
          <p:cNvPr id="79874" name="Rectangle 2"/>
          <p:cNvSpPr>
            <a:spLocks noGrp="1" noChangeArrowheads="1"/>
          </p:cNvSpPr>
          <p:nvPr>
            <p:ph type="title"/>
          </p:nvPr>
        </p:nvSpPr>
        <p:spPr>
          <a:xfrm>
            <a:off x="457200" y="0"/>
            <a:ext cx="8229600" cy="868363"/>
          </a:xfrm>
        </p:spPr>
        <p:txBody>
          <a:bodyPr/>
          <a:lstStyle/>
          <a:p>
            <a:r>
              <a:rPr lang="en-US">
                <a:solidFill>
                  <a:srgbClr val="CC6600"/>
                </a:solidFill>
              </a:rPr>
              <a:t>Little books cont.</a:t>
            </a:r>
          </a:p>
        </p:txBody>
      </p:sp>
      <p:sp>
        <p:nvSpPr>
          <p:cNvPr id="79875" name="Rectangle 3"/>
          <p:cNvSpPr>
            <a:spLocks noGrp="1" noChangeArrowheads="1"/>
          </p:cNvSpPr>
          <p:nvPr>
            <p:ph type="body" idx="1"/>
          </p:nvPr>
        </p:nvSpPr>
        <p:spPr>
          <a:xfrm>
            <a:off x="457200" y="990600"/>
            <a:ext cx="8229600" cy="5867400"/>
          </a:xfrm>
        </p:spPr>
        <p:txBody>
          <a:bodyPr/>
          <a:lstStyle/>
          <a:p>
            <a:r>
              <a:rPr lang="en-US" sz="2800">
                <a:solidFill>
                  <a:srgbClr val="CC6600"/>
                </a:solidFill>
              </a:rPr>
              <a:t>If your child is struggling with the little book.  Look at the picture below.</a:t>
            </a:r>
          </a:p>
          <a:p>
            <a:endParaRPr lang="en-US" sz="2800">
              <a:solidFill>
                <a:srgbClr val="CC6600"/>
              </a:solidFill>
            </a:endParaRPr>
          </a:p>
          <a:p>
            <a:endParaRPr lang="en-US" sz="2800">
              <a:solidFill>
                <a:srgbClr val="CC6600"/>
              </a:solidFill>
            </a:endParaRPr>
          </a:p>
          <a:p>
            <a:pPr>
              <a:buFontTx/>
              <a:buNone/>
            </a:pPr>
            <a:endParaRPr lang="en-US" sz="2800">
              <a:solidFill>
                <a:srgbClr val="CC6600"/>
              </a:solidFill>
            </a:endParaRPr>
          </a:p>
          <a:p>
            <a:pPr>
              <a:buFontTx/>
              <a:buNone/>
            </a:pPr>
            <a:endParaRPr lang="en-US" sz="2800">
              <a:solidFill>
                <a:srgbClr val="CC6600"/>
              </a:solidFill>
            </a:endParaRPr>
          </a:p>
          <a:p>
            <a:pPr>
              <a:buFontTx/>
              <a:buNone/>
            </a:pPr>
            <a:r>
              <a:rPr lang="en-US" sz="2800">
                <a:solidFill>
                  <a:srgbClr val="CC6600"/>
                </a:solidFill>
              </a:rPr>
              <a:t>  </a:t>
            </a:r>
          </a:p>
          <a:p>
            <a:pPr>
              <a:buFontTx/>
              <a:buNone/>
            </a:pPr>
            <a:endParaRPr lang="en-US" sz="2800">
              <a:solidFill>
                <a:srgbClr val="CC6600"/>
              </a:solidFill>
            </a:endParaRPr>
          </a:p>
          <a:p>
            <a:r>
              <a:rPr lang="en-US" sz="2800">
                <a:solidFill>
                  <a:srgbClr val="CC6600"/>
                </a:solidFill>
              </a:rPr>
              <a:t>Track your finger along with your child’s finger.</a:t>
            </a:r>
          </a:p>
          <a:p>
            <a:r>
              <a:rPr lang="en-US" sz="2800">
                <a:solidFill>
                  <a:srgbClr val="CC6600"/>
                </a:solidFill>
              </a:rPr>
              <a:t>Your finger doesn’t move on until they read the word correctly.  (No talking needed!)</a:t>
            </a:r>
          </a:p>
        </p:txBody>
      </p:sp>
      <p:pic>
        <p:nvPicPr>
          <p:cNvPr id="79876" name="Picture 4" descr="read with child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981200"/>
            <a:ext cx="4495800" cy="300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wdUpDiag">
          <a:fgClr>
            <a:schemeClr val="tx1"/>
          </a:fgClr>
          <a:bgClr>
            <a:srgbClr val="CCFFCC"/>
          </a:bgClr>
        </a:patt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11EBB6E-07F9-44A8-BA4B-99F92BB7169E}" type="slidenum">
              <a:rPr lang="en-US"/>
              <a:pPr/>
              <a:t>24</a:t>
            </a:fld>
            <a:endParaRPr lang="en-US"/>
          </a:p>
        </p:txBody>
      </p:sp>
      <p:sp>
        <p:nvSpPr>
          <p:cNvPr id="71682" name="Rectangle 2"/>
          <p:cNvSpPr>
            <a:spLocks noGrp="1" noChangeArrowheads="1"/>
          </p:cNvSpPr>
          <p:nvPr>
            <p:ph type="title"/>
          </p:nvPr>
        </p:nvSpPr>
        <p:spPr/>
        <p:txBody>
          <a:bodyPr/>
          <a:lstStyle/>
          <a:p>
            <a:r>
              <a:rPr lang="en-US">
                <a:solidFill>
                  <a:srgbClr val="CC6600"/>
                </a:solidFill>
              </a:rPr>
              <a:t>Little books cont.</a:t>
            </a:r>
          </a:p>
        </p:txBody>
      </p:sp>
      <p:sp>
        <p:nvSpPr>
          <p:cNvPr id="71683" name="Rectangle 3"/>
          <p:cNvSpPr>
            <a:spLocks noGrp="1" noChangeArrowheads="1"/>
          </p:cNvSpPr>
          <p:nvPr>
            <p:ph type="body" idx="1"/>
          </p:nvPr>
        </p:nvSpPr>
        <p:spPr>
          <a:xfrm>
            <a:off x="457200" y="1295400"/>
            <a:ext cx="8229600" cy="5029200"/>
          </a:xfrm>
        </p:spPr>
        <p:txBody>
          <a:bodyPr/>
          <a:lstStyle/>
          <a:p>
            <a:pPr marL="609600" indent="-609600">
              <a:buFontTx/>
              <a:buNone/>
            </a:pPr>
            <a:r>
              <a:rPr lang="en-US" sz="2800">
                <a:solidFill>
                  <a:srgbClr val="CC6600"/>
                </a:solidFill>
              </a:rPr>
              <a:t>Rereading the little books is so helpful for many reasons.  </a:t>
            </a:r>
          </a:p>
          <a:p>
            <a:pPr marL="609600" indent="-609600">
              <a:buFontTx/>
              <a:buAutoNum type="arabicPeriod"/>
            </a:pPr>
            <a:r>
              <a:rPr lang="en-US" sz="2800">
                <a:solidFill>
                  <a:srgbClr val="CC6600"/>
                </a:solidFill>
              </a:rPr>
              <a:t>The student gains confidence reading those words.</a:t>
            </a:r>
          </a:p>
          <a:p>
            <a:pPr marL="609600" indent="-609600">
              <a:buFontTx/>
              <a:buAutoNum type="arabicPeriod"/>
            </a:pPr>
            <a:r>
              <a:rPr lang="en-US" sz="2800">
                <a:solidFill>
                  <a:srgbClr val="CC6600"/>
                </a:solidFill>
              </a:rPr>
              <a:t>They gain fluency.  (reading faster and with expression)</a:t>
            </a:r>
          </a:p>
          <a:p>
            <a:pPr marL="609600" indent="-609600">
              <a:buFontTx/>
              <a:buAutoNum type="arabicPeriod"/>
            </a:pPr>
            <a:r>
              <a:rPr lang="en-US" sz="2800">
                <a:solidFill>
                  <a:srgbClr val="CC6600"/>
                </a:solidFill>
              </a:rPr>
              <a:t>They improve their sight word recognition.</a:t>
            </a:r>
          </a:p>
          <a:p>
            <a:pPr marL="609600" indent="-609600">
              <a:buFontTx/>
              <a:buAutoNum type="arabicPeriod"/>
            </a:pPr>
            <a:r>
              <a:rPr lang="en-US" sz="2800">
                <a:solidFill>
                  <a:srgbClr val="CC6600"/>
                </a:solidFill>
              </a:rPr>
              <a:t>Their comprehension improves. (The more they read the book the more they remember about the book.)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wdUpDiag">
          <a:fgClr>
            <a:schemeClr val="tx1"/>
          </a:fgClr>
          <a:bgClr>
            <a:srgbClr val="CCFFCC"/>
          </a:bgClr>
        </a:patt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8C371FB-43E9-4AD2-8603-B8BDE3F0E7FC}" type="slidenum">
              <a:rPr lang="en-US"/>
              <a:pPr/>
              <a:t>25</a:t>
            </a:fld>
            <a:endParaRPr lang="en-US"/>
          </a:p>
        </p:txBody>
      </p:sp>
      <p:sp>
        <p:nvSpPr>
          <p:cNvPr id="72706" name="Rectangle 2"/>
          <p:cNvSpPr>
            <a:spLocks noGrp="1" noChangeArrowheads="1"/>
          </p:cNvSpPr>
          <p:nvPr>
            <p:ph type="title"/>
          </p:nvPr>
        </p:nvSpPr>
        <p:spPr/>
        <p:txBody>
          <a:bodyPr/>
          <a:lstStyle/>
          <a:p>
            <a:r>
              <a:rPr lang="en-US">
                <a:solidFill>
                  <a:srgbClr val="CC6600"/>
                </a:solidFill>
              </a:rPr>
              <a:t>Little books cont.</a:t>
            </a:r>
          </a:p>
        </p:txBody>
      </p:sp>
      <p:sp>
        <p:nvSpPr>
          <p:cNvPr id="72707" name="Rectangle 3"/>
          <p:cNvSpPr>
            <a:spLocks noGrp="1" noChangeArrowheads="1"/>
          </p:cNvSpPr>
          <p:nvPr>
            <p:ph type="body" idx="1"/>
          </p:nvPr>
        </p:nvSpPr>
        <p:spPr>
          <a:xfrm>
            <a:off x="457200" y="1600200"/>
            <a:ext cx="8229600" cy="4724400"/>
          </a:xfrm>
        </p:spPr>
        <p:txBody>
          <a:bodyPr/>
          <a:lstStyle/>
          <a:p>
            <a:pPr marL="609600" indent="-609600">
              <a:lnSpc>
                <a:spcPct val="90000"/>
              </a:lnSpc>
              <a:buFontTx/>
              <a:buNone/>
            </a:pPr>
            <a:r>
              <a:rPr lang="en-US">
                <a:solidFill>
                  <a:srgbClr val="CC6600"/>
                </a:solidFill>
              </a:rPr>
              <a:t>But…..be careful that your child does not memorize the book and quits </a:t>
            </a:r>
            <a:r>
              <a:rPr lang="en-US" i="1">
                <a:solidFill>
                  <a:srgbClr val="CC6600"/>
                </a:solidFill>
              </a:rPr>
              <a:t>reading</a:t>
            </a:r>
            <a:r>
              <a:rPr lang="en-US">
                <a:solidFill>
                  <a:srgbClr val="CC6600"/>
                </a:solidFill>
              </a:rPr>
              <a:t> the book.  (You know…they recite the page even when you cover up the words.)  Always insist that they move their finger under each word as they read the word.  That will be your cue that they are looking at the word as they read it.</a:t>
            </a:r>
            <a:r>
              <a:rPr lang="en-US" sz="2800">
                <a:solidFill>
                  <a:srgbClr val="CC6600"/>
                </a:solidFill>
              </a:rPr>
              <a:t>  </a:t>
            </a:r>
          </a:p>
          <a:p>
            <a:pPr marL="609600" indent="-609600">
              <a:lnSpc>
                <a:spcPct val="90000"/>
              </a:lnSpc>
              <a:buFontTx/>
              <a:buNone/>
            </a:pPr>
            <a:r>
              <a:rPr lang="en-US" sz="2800">
                <a:solidFill>
                  <a:srgbClr val="CC6600"/>
                </a:solidFill>
              </a:rPr>
              <a:t>(Second graders advance and no longer use their finger to track the words they are reading.)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CF1C4C2-E7D9-4649-BB29-4EC1A540B165}" type="slidenum">
              <a:rPr lang="en-US"/>
              <a:pPr/>
              <a:t>26</a:t>
            </a:fld>
            <a:endParaRPr lang="en-US"/>
          </a:p>
        </p:txBody>
      </p:sp>
      <p:sp>
        <p:nvSpPr>
          <p:cNvPr id="61442" name="Rectangle 2"/>
          <p:cNvSpPr>
            <a:spLocks noGrp="1" noChangeArrowheads="1"/>
          </p:cNvSpPr>
          <p:nvPr>
            <p:ph type="title"/>
          </p:nvPr>
        </p:nvSpPr>
        <p:spPr/>
        <p:txBody>
          <a:bodyPr/>
          <a:lstStyle/>
          <a:p>
            <a:r>
              <a:rPr lang="en-US">
                <a:solidFill>
                  <a:srgbClr val="CC6600"/>
                </a:solidFill>
              </a:rPr>
              <a:t>Vocabulary page</a:t>
            </a:r>
          </a:p>
        </p:txBody>
      </p:sp>
      <p:sp>
        <p:nvSpPr>
          <p:cNvPr id="61443" name="Rectangle 3"/>
          <p:cNvSpPr>
            <a:spLocks noGrp="1" noChangeArrowheads="1"/>
          </p:cNvSpPr>
          <p:nvPr>
            <p:ph type="body" idx="1"/>
          </p:nvPr>
        </p:nvSpPr>
        <p:spPr>
          <a:xfrm>
            <a:off x="457200" y="1600200"/>
            <a:ext cx="8229600" cy="4800600"/>
          </a:xfrm>
        </p:spPr>
        <p:txBody>
          <a:bodyPr/>
          <a:lstStyle/>
          <a:p>
            <a:r>
              <a:rPr lang="en-US">
                <a:solidFill>
                  <a:srgbClr val="CC6600"/>
                </a:solidFill>
              </a:rPr>
              <a:t>The words on the vocabulary page are to build their sight word fluency.  </a:t>
            </a:r>
          </a:p>
          <a:p>
            <a:r>
              <a:rPr lang="en-US">
                <a:solidFill>
                  <a:srgbClr val="CC6600"/>
                </a:solidFill>
              </a:rPr>
              <a:t>Both of you (adult and child) point to the word.  Go across the page reading each word in order and continue for each row.</a:t>
            </a:r>
          </a:p>
          <a:p>
            <a:r>
              <a:rPr lang="en-US">
                <a:solidFill>
                  <a:srgbClr val="CC6600"/>
                </a:solidFill>
              </a:rPr>
              <a:t>When you are finished have fun.  Quickly point to a few words (randomly) for your child to read.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7CF9EE6-8516-4D89-9EEB-3D776D1714EB}" type="slidenum">
              <a:rPr lang="en-US"/>
              <a:pPr/>
              <a:t>27</a:t>
            </a:fld>
            <a:endParaRPr lang="en-US"/>
          </a:p>
        </p:txBody>
      </p:sp>
      <p:sp>
        <p:nvSpPr>
          <p:cNvPr id="74754" name="Rectangle 2"/>
          <p:cNvSpPr>
            <a:spLocks noGrp="1" noChangeArrowheads="1"/>
          </p:cNvSpPr>
          <p:nvPr>
            <p:ph type="title"/>
          </p:nvPr>
        </p:nvSpPr>
        <p:spPr/>
        <p:txBody>
          <a:bodyPr/>
          <a:lstStyle/>
          <a:p>
            <a:r>
              <a:rPr lang="en-US">
                <a:solidFill>
                  <a:srgbClr val="CC6600"/>
                </a:solidFill>
              </a:rPr>
              <a:t>Vocabulary page cont.</a:t>
            </a:r>
          </a:p>
        </p:txBody>
      </p:sp>
      <p:sp>
        <p:nvSpPr>
          <p:cNvPr id="74755" name="Rectangle 3"/>
          <p:cNvSpPr>
            <a:spLocks noGrp="1" noChangeArrowheads="1"/>
          </p:cNvSpPr>
          <p:nvPr>
            <p:ph type="body" idx="1"/>
          </p:nvPr>
        </p:nvSpPr>
        <p:spPr>
          <a:xfrm>
            <a:off x="457200" y="1295400"/>
            <a:ext cx="8229600" cy="5105400"/>
          </a:xfrm>
        </p:spPr>
        <p:txBody>
          <a:bodyPr/>
          <a:lstStyle/>
          <a:p>
            <a:pPr>
              <a:lnSpc>
                <a:spcPct val="90000"/>
              </a:lnSpc>
            </a:pPr>
            <a:r>
              <a:rPr lang="en-US">
                <a:solidFill>
                  <a:srgbClr val="CC6600"/>
                </a:solidFill>
              </a:rPr>
              <a:t>If your child is struggling, give them the word they don’t know and have them repeat the word to you.  Praise our child when they can read the word without any help!   These words quite often have sounds your child doesn’t know yet or do not follow the phonetic rules.  (Do Not Make Them Sound Out These Words) </a:t>
            </a:r>
          </a:p>
          <a:p>
            <a:pPr>
              <a:lnSpc>
                <a:spcPct val="90000"/>
              </a:lnSpc>
            </a:pPr>
            <a:r>
              <a:rPr lang="en-US">
                <a:solidFill>
                  <a:srgbClr val="CC6600"/>
                </a:solidFill>
              </a:rPr>
              <a:t>A quick practice on this page every night will help your child be successful reading the words on their test Thursday.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E7A8E05-A8D5-4381-B6AA-FAC57C807BA7}" type="slidenum">
              <a:rPr lang="en-US"/>
              <a:pPr/>
              <a:t>28</a:t>
            </a:fld>
            <a:endParaRPr lang="en-US"/>
          </a:p>
        </p:txBody>
      </p:sp>
      <p:sp>
        <p:nvSpPr>
          <p:cNvPr id="63490" name="Rectangle 2"/>
          <p:cNvSpPr>
            <a:spLocks noGrp="1" noChangeArrowheads="1"/>
          </p:cNvSpPr>
          <p:nvPr>
            <p:ph type="title"/>
          </p:nvPr>
        </p:nvSpPr>
        <p:spPr/>
        <p:txBody>
          <a:bodyPr/>
          <a:lstStyle/>
          <a:p>
            <a:r>
              <a:rPr lang="en-US">
                <a:solidFill>
                  <a:srgbClr val="CC6600"/>
                </a:solidFill>
              </a:rPr>
              <a:t>Spelling </a:t>
            </a:r>
          </a:p>
        </p:txBody>
      </p:sp>
      <p:sp>
        <p:nvSpPr>
          <p:cNvPr id="63491" name="Rectangle 3"/>
          <p:cNvSpPr>
            <a:spLocks noGrp="1" noChangeArrowheads="1"/>
          </p:cNvSpPr>
          <p:nvPr>
            <p:ph type="body" idx="1"/>
          </p:nvPr>
        </p:nvSpPr>
        <p:spPr>
          <a:xfrm>
            <a:off x="457200" y="1219200"/>
            <a:ext cx="4876800" cy="5334000"/>
          </a:xfrm>
        </p:spPr>
        <p:txBody>
          <a:bodyPr/>
          <a:lstStyle/>
          <a:p>
            <a:pPr>
              <a:lnSpc>
                <a:spcPct val="80000"/>
              </a:lnSpc>
            </a:pPr>
            <a:r>
              <a:rPr lang="en-US" sz="2800">
                <a:solidFill>
                  <a:srgbClr val="CC6600"/>
                </a:solidFill>
              </a:rPr>
              <a:t>Spelling will begin in about 6 weeks.  In the mean time, you can have your child practice writing words.  Dictate words to your child using the letters studied at school.  Your child can practice writing a few words every night.  You will find the list of sounds we are studying  on the homework sheet.  Example</a:t>
            </a:r>
            <a:r>
              <a:rPr lang="en-US" sz="2800">
                <a:solidFill>
                  <a:srgbClr val="FF3300"/>
                </a:solidFill>
              </a:rPr>
              <a:t>:  cat, mat, Sam, at -</a:t>
            </a:r>
            <a:r>
              <a:rPr lang="en-US" sz="2800">
                <a:solidFill>
                  <a:srgbClr val="CC6600"/>
                </a:solidFill>
              </a:rPr>
              <a:t> are words you can make with those sounds.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F3A9464-11D0-4405-9900-D0E799210D51}" type="slidenum">
              <a:rPr lang="en-US"/>
              <a:pPr/>
              <a:t>29</a:t>
            </a:fld>
            <a:endParaRPr lang="en-US"/>
          </a:p>
        </p:txBody>
      </p:sp>
      <p:sp>
        <p:nvSpPr>
          <p:cNvPr id="62466" name="Rectangle 2"/>
          <p:cNvSpPr>
            <a:spLocks noGrp="1" noChangeArrowheads="1"/>
          </p:cNvSpPr>
          <p:nvPr>
            <p:ph type="title"/>
          </p:nvPr>
        </p:nvSpPr>
        <p:spPr>
          <a:xfrm>
            <a:off x="457200" y="274638"/>
            <a:ext cx="8229600" cy="868362"/>
          </a:xfrm>
        </p:spPr>
        <p:txBody>
          <a:bodyPr/>
          <a:lstStyle/>
          <a:p>
            <a:r>
              <a:rPr lang="en-US">
                <a:solidFill>
                  <a:srgbClr val="CC6600"/>
                </a:solidFill>
              </a:rPr>
              <a:t>Spelling cont.</a:t>
            </a:r>
          </a:p>
        </p:txBody>
      </p:sp>
      <p:sp>
        <p:nvSpPr>
          <p:cNvPr id="62467" name="Rectangle 3"/>
          <p:cNvSpPr>
            <a:spLocks noGrp="1" noChangeArrowheads="1"/>
          </p:cNvSpPr>
          <p:nvPr>
            <p:ph type="body" idx="1"/>
          </p:nvPr>
        </p:nvSpPr>
        <p:spPr>
          <a:xfrm>
            <a:off x="457200" y="1219200"/>
            <a:ext cx="4572000" cy="5410200"/>
          </a:xfrm>
        </p:spPr>
        <p:txBody>
          <a:bodyPr/>
          <a:lstStyle/>
          <a:p>
            <a:pPr>
              <a:lnSpc>
                <a:spcPct val="80000"/>
              </a:lnSpc>
            </a:pPr>
            <a:r>
              <a:rPr lang="en-US" sz="2800">
                <a:solidFill>
                  <a:srgbClr val="CC6600"/>
                </a:solidFill>
              </a:rPr>
              <a:t>When spelling begins, the words will be sent home on the weekly Homework sheet the last day of the school week.  Please practice these words-Thursday night, Friday, Monday, Tuesday, and Wednesday. More if needed.  </a:t>
            </a:r>
          </a:p>
          <a:p>
            <a:pPr>
              <a:lnSpc>
                <a:spcPct val="80000"/>
              </a:lnSpc>
            </a:pPr>
            <a:r>
              <a:rPr lang="en-US" sz="2800">
                <a:solidFill>
                  <a:srgbClr val="CC6600"/>
                </a:solidFill>
              </a:rPr>
              <a:t>Spelling Tests will be given the last day of the school week.</a:t>
            </a:r>
          </a:p>
        </p:txBody>
      </p:sp>
      <p:pic>
        <p:nvPicPr>
          <p:cNvPr id="62469" name="Picture 5" descr="spelling she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5375" y="1295400"/>
            <a:ext cx="4238625"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63A242BE-D703-4984-A2EA-C5B7713695F5}" type="slidenum">
              <a:rPr lang="en-US"/>
              <a:pPr/>
              <a:t>3</a:t>
            </a:fld>
            <a:endParaRPr lang="en-US"/>
          </a:p>
        </p:txBody>
      </p:sp>
      <p:sp>
        <p:nvSpPr>
          <p:cNvPr id="51203" name="Rectangle 3"/>
          <p:cNvSpPr>
            <a:spLocks noGrp="1" noChangeArrowheads="1"/>
          </p:cNvSpPr>
          <p:nvPr>
            <p:ph type="body" idx="1"/>
          </p:nvPr>
        </p:nvSpPr>
        <p:spPr>
          <a:xfrm>
            <a:off x="457200" y="457200"/>
            <a:ext cx="8229600" cy="5673725"/>
          </a:xfrm>
        </p:spPr>
        <p:txBody>
          <a:bodyPr/>
          <a:lstStyle/>
          <a:p>
            <a:r>
              <a:rPr lang="en-US" dirty="0"/>
              <a:t>Welcome to 1</a:t>
            </a:r>
            <a:r>
              <a:rPr lang="en-US" baseline="30000" dirty="0"/>
              <a:t>st</a:t>
            </a:r>
            <a:r>
              <a:rPr lang="en-US" dirty="0"/>
              <a:t> Grade!  I’m excited to start back to school and looking forward to teaching your child.   Below is information you will want to know about 1</a:t>
            </a:r>
            <a:r>
              <a:rPr lang="en-US" baseline="30000" dirty="0"/>
              <a:t>st</a:t>
            </a:r>
            <a:r>
              <a:rPr lang="en-US" dirty="0"/>
              <a:t> grade.  </a:t>
            </a:r>
          </a:p>
          <a:p>
            <a:r>
              <a:rPr lang="en-US" dirty="0"/>
              <a:t>Don’t forget </a:t>
            </a:r>
            <a:r>
              <a:rPr lang="en-US" dirty="0" smtClean="0"/>
              <a:t>our </a:t>
            </a:r>
            <a:r>
              <a:rPr lang="en-US" dirty="0"/>
              <a:t>4-day school week.  Monday thru Thursday.  Please check the school calendar for any changes.   </a:t>
            </a:r>
          </a:p>
          <a:p>
            <a:r>
              <a:rPr lang="en-US" dirty="0"/>
              <a:t>Student Success Days (SSD) are scheduled on one Friday </a:t>
            </a:r>
            <a:r>
              <a:rPr lang="en-US" dirty="0" smtClean="0"/>
              <a:t>a month for </a:t>
            </a:r>
            <a:r>
              <a:rPr lang="en-US" dirty="0" smtClean="0"/>
              <a:t>most</a:t>
            </a:r>
            <a:r>
              <a:rPr lang="en-US" dirty="0" smtClean="0"/>
              <a:t> months.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2C4366E-CE50-421B-B37F-989136C9A1F5}" type="slidenum">
              <a:rPr lang="en-US"/>
              <a:pPr/>
              <a:t>30</a:t>
            </a:fld>
            <a:endParaRPr lang="en-US"/>
          </a:p>
        </p:txBody>
      </p:sp>
      <p:sp>
        <p:nvSpPr>
          <p:cNvPr id="64514" name="Rectangle 2"/>
          <p:cNvSpPr>
            <a:spLocks noGrp="1" noChangeArrowheads="1"/>
          </p:cNvSpPr>
          <p:nvPr>
            <p:ph type="title"/>
          </p:nvPr>
        </p:nvSpPr>
        <p:spPr/>
        <p:txBody>
          <a:bodyPr/>
          <a:lstStyle/>
          <a:p>
            <a:r>
              <a:rPr lang="en-US">
                <a:solidFill>
                  <a:srgbClr val="CC6600"/>
                </a:solidFill>
              </a:rPr>
              <a:t>Spelling cont.</a:t>
            </a:r>
          </a:p>
        </p:txBody>
      </p:sp>
      <p:sp>
        <p:nvSpPr>
          <p:cNvPr id="64515" name="Rectangle 3"/>
          <p:cNvSpPr>
            <a:spLocks noGrp="1" noChangeArrowheads="1"/>
          </p:cNvSpPr>
          <p:nvPr>
            <p:ph type="body" idx="1"/>
          </p:nvPr>
        </p:nvSpPr>
        <p:spPr>
          <a:xfrm>
            <a:off x="457200" y="1219200"/>
            <a:ext cx="8229600" cy="5105400"/>
          </a:xfrm>
        </p:spPr>
        <p:txBody>
          <a:bodyPr/>
          <a:lstStyle/>
          <a:p>
            <a:pPr marL="609600" indent="-609600">
              <a:lnSpc>
                <a:spcPct val="80000"/>
              </a:lnSpc>
              <a:buFontTx/>
              <a:buNone/>
            </a:pPr>
            <a:r>
              <a:rPr lang="en-US" sz="2800">
                <a:solidFill>
                  <a:srgbClr val="CC6600"/>
                </a:solidFill>
              </a:rPr>
              <a:t>To make spelling fun change the way they practice the words.</a:t>
            </a:r>
          </a:p>
          <a:p>
            <a:pPr marL="609600" indent="-609600">
              <a:lnSpc>
                <a:spcPct val="80000"/>
              </a:lnSpc>
              <a:buFontTx/>
              <a:buAutoNum type="arabicPeriod"/>
            </a:pPr>
            <a:r>
              <a:rPr lang="en-US" sz="2800">
                <a:solidFill>
                  <a:srgbClr val="CC6600"/>
                </a:solidFill>
              </a:rPr>
              <a:t>Use different mediums to make the words. example-magnetic letters; salt in the bottom of a box; form the letters using wicky sticks; tracing over the words 3 times using a different colored crayon each time they write the word, etc..  </a:t>
            </a:r>
          </a:p>
          <a:p>
            <a:pPr marL="609600" indent="-609600">
              <a:lnSpc>
                <a:spcPct val="80000"/>
              </a:lnSpc>
              <a:buFontTx/>
              <a:buAutoNum type="arabicPeriod"/>
            </a:pPr>
            <a:r>
              <a:rPr lang="en-US" sz="2800">
                <a:solidFill>
                  <a:srgbClr val="CC6600"/>
                </a:solidFill>
              </a:rPr>
              <a:t>When a new list comes home have your child read then write (or make) the word.</a:t>
            </a:r>
          </a:p>
          <a:p>
            <a:pPr marL="609600" indent="-609600">
              <a:lnSpc>
                <a:spcPct val="80000"/>
              </a:lnSpc>
              <a:buFontTx/>
              <a:buAutoNum type="arabicPeriod"/>
            </a:pPr>
            <a:r>
              <a:rPr lang="en-US" sz="2800">
                <a:solidFill>
                  <a:srgbClr val="CC6600"/>
                </a:solidFill>
              </a:rPr>
              <a:t>Save the practice of writing or spelling the words from memory until it gets closer to test time.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4480C96-38EA-4CA3-8614-95FB37A81A07}" type="slidenum">
              <a:rPr lang="en-US"/>
              <a:pPr/>
              <a:t>31</a:t>
            </a:fld>
            <a:endParaRPr lang="en-US"/>
          </a:p>
        </p:txBody>
      </p:sp>
      <p:sp>
        <p:nvSpPr>
          <p:cNvPr id="75778" name="Rectangle 2"/>
          <p:cNvSpPr>
            <a:spLocks noGrp="1" noChangeArrowheads="1"/>
          </p:cNvSpPr>
          <p:nvPr>
            <p:ph type="title"/>
          </p:nvPr>
        </p:nvSpPr>
        <p:spPr/>
        <p:txBody>
          <a:bodyPr/>
          <a:lstStyle/>
          <a:p>
            <a:r>
              <a:rPr lang="en-US">
                <a:solidFill>
                  <a:srgbClr val="CC6600"/>
                </a:solidFill>
              </a:rPr>
              <a:t>Spelling cont.</a:t>
            </a:r>
          </a:p>
        </p:txBody>
      </p:sp>
      <p:sp>
        <p:nvSpPr>
          <p:cNvPr id="75779" name="Rectangle 3"/>
          <p:cNvSpPr>
            <a:spLocks noGrp="1" noChangeArrowheads="1"/>
          </p:cNvSpPr>
          <p:nvPr>
            <p:ph type="body" idx="1"/>
          </p:nvPr>
        </p:nvSpPr>
        <p:spPr>
          <a:xfrm>
            <a:off x="457200" y="1219200"/>
            <a:ext cx="8229600" cy="5410200"/>
          </a:xfrm>
        </p:spPr>
        <p:txBody>
          <a:bodyPr/>
          <a:lstStyle/>
          <a:p>
            <a:pPr marL="609600" indent="-609600">
              <a:lnSpc>
                <a:spcPct val="80000"/>
              </a:lnSpc>
              <a:buFontTx/>
              <a:buNone/>
            </a:pPr>
            <a:r>
              <a:rPr lang="en-US" sz="2800">
                <a:solidFill>
                  <a:srgbClr val="CC6600"/>
                </a:solidFill>
              </a:rPr>
              <a:t>Make spelling fun.</a:t>
            </a:r>
          </a:p>
          <a:p>
            <a:pPr marL="609600" indent="-609600">
              <a:lnSpc>
                <a:spcPct val="80000"/>
              </a:lnSpc>
              <a:buFontTx/>
              <a:buNone/>
            </a:pPr>
            <a:r>
              <a:rPr lang="en-US" sz="2800">
                <a:solidFill>
                  <a:srgbClr val="CC6600"/>
                </a:solidFill>
              </a:rPr>
              <a:t>Use games to practice the words.</a:t>
            </a:r>
          </a:p>
          <a:p>
            <a:pPr marL="609600" indent="-609600">
              <a:lnSpc>
                <a:spcPct val="80000"/>
              </a:lnSpc>
              <a:buFontTx/>
              <a:buNone/>
            </a:pPr>
            <a:r>
              <a:rPr lang="en-US" sz="2800" b="1">
                <a:solidFill>
                  <a:srgbClr val="CC6600"/>
                </a:solidFill>
              </a:rPr>
              <a:t>Go Fish -</a:t>
            </a:r>
            <a:r>
              <a:rPr lang="en-US" sz="2800">
                <a:solidFill>
                  <a:srgbClr val="CC6600"/>
                </a:solidFill>
              </a:rPr>
              <a:t> put the words on heavy paper to make cards.  They must spell the word when asking for a card. </a:t>
            </a:r>
          </a:p>
          <a:p>
            <a:pPr marL="609600" indent="-609600">
              <a:lnSpc>
                <a:spcPct val="80000"/>
              </a:lnSpc>
              <a:buFontTx/>
              <a:buNone/>
            </a:pPr>
            <a:r>
              <a:rPr lang="en-US" sz="2800" b="1">
                <a:solidFill>
                  <a:srgbClr val="CC6600"/>
                </a:solidFill>
              </a:rPr>
              <a:t>Flash cards -</a:t>
            </a:r>
            <a:r>
              <a:rPr lang="en-US" sz="2800">
                <a:solidFill>
                  <a:srgbClr val="CC6600"/>
                </a:solidFill>
              </a:rPr>
              <a:t> put the words on heavy paper to make cards.  Give a word to your child.  If they write the word correctly, they keep the card.  If they do not write the word correctly, they fix the word but the card goes back in your stack.  At the end of the words, count to see how many cards were spelled correctly. Praise your child when they get more right with each practice session.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12AABD67-19E8-4093-9852-5DF70A9357EC}" type="slidenum">
              <a:rPr lang="en-US"/>
              <a:pPr/>
              <a:t>32</a:t>
            </a:fld>
            <a:endParaRPr lang="en-US"/>
          </a:p>
        </p:txBody>
      </p:sp>
      <p:sp>
        <p:nvSpPr>
          <p:cNvPr id="84994" name="Rectangle 2"/>
          <p:cNvSpPr>
            <a:spLocks noGrp="1" noChangeArrowheads="1"/>
          </p:cNvSpPr>
          <p:nvPr>
            <p:ph type="title"/>
          </p:nvPr>
        </p:nvSpPr>
        <p:spPr/>
        <p:txBody>
          <a:bodyPr/>
          <a:lstStyle/>
          <a:p>
            <a:r>
              <a:rPr lang="en-US">
                <a:solidFill>
                  <a:srgbClr val="CC6600"/>
                </a:solidFill>
              </a:rPr>
              <a:t>Spelling cont.</a:t>
            </a:r>
          </a:p>
        </p:txBody>
      </p:sp>
      <p:sp>
        <p:nvSpPr>
          <p:cNvPr id="84995" name="Rectangle 3"/>
          <p:cNvSpPr>
            <a:spLocks noGrp="1" noChangeArrowheads="1"/>
          </p:cNvSpPr>
          <p:nvPr>
            <p:ph type="body" idx="1"/>
          </p:nvPr>
        </p:nvSpPr>
        <p:spPr>
          <a:xfrm>
            <a:off x="457200" y="1219200"/>
            <a:ext cx="8229600" cy="5029200"/>
          </a:xfrm>
        </p:spPr>
        <p:txBody>
          <a:bodyPr/>
          <a:lstStyle/>
          <a:p>
            <a:pPr marL="609600" indent="-609600">
              <a:buFontTx/>
              <a:buNone/>
            </a:pPr>
            <a:r>
              <a:rPr lang="en-US" sz="2600" b="1">
                <a:solidFill>
                  <a:srgbClr val="CC6600"/>
                </a:solidFill>
              </a:rPr>
              <a:t>Spelling Hide and Seek - </a:t>
            </a:r>
            <a:r>
              <a:rPr lang="en-US" sz="2600">
                <a:solidFill>
                  <a:srgbClr val="CC6600"/>
                </a:solidFill>
              </a:rPr>
              <a:t>put the words on heavy paper to make cards. Then hide the cards around the room.  When your child finds a card they give it to you.  They can keep the card if they can spell (or write) it correctly. </a:t>
            </a:r>
          </a:p>
          <a:p>
            <a:pPr marL="609600" indent="-609600">
              <a:buFontTx/>
              <a:buNone/>
            </a:pPr>
            <a:r>
              <a:rPr lang="en-US" sz="2600" b="1">
                <a:solidFill>
                  <a:srgbClr val="CC6600"/>
                </a:solidFill>
              </a:rPr>
              <a:t>Bingo</a:t>
            </a:r>
            <a:r>
              <a:rPr lang="en-US" sz="2600">
                <a:solidFill>
                  <a:srgbClr val="CC6600"/>
                </a:solidFill>
              </a:rPr>
              <a:t>- Draw a 4 x 4 grid on blank sheets of paper.  Have everyone write one spelling word randomly in each box until all the words are written on the papers. They choose the 2 empty squares that will be free.   Then play bingo by drawing the words from a cup.   </a:t>
            </a:r>
          </a:p>
        </p:txBody>
      </p:sp>
      <p:sp>
        <p:nvSpPr>
          <p:cNvPr id="84996" name="AutoShape 4">
            <a:hlinkClick r:id="rId2" action="ppaction://hlinksldjump" highlightClick="1"/>
          </p:cNvPr>
          <p:cNvSpPr>
            <a:spLocks noChangeArrowheads="1"/>
          </p:cNvSpPr>
          <p:nvPr/>
        </p:nvSpPr>
        <p:spPr bwMode="auto">
          <a:xfrm>
            <a:off x="381000" y="6019800"/>
            <a:ext cx="685800" cy="609600"/>
          </a:xfrm>
          <a:prstGeom prst="actionButtonBackPrevious">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 name="Text Box 5"/>
          <p:cNvSpPr txBox="1">
            <a:spLocks noChangeArrowheads="1"/>
          </p:cNvSpPr>
          <p:nvPr/>
        </p:nvSpPr>
        <p:spPr bwMode="auto">
          <a:xfrm>
            <a:off x="0" y="57150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FF3300"/>
                </a:solidFill>
              </a:rPr>
              <a:t>Back to main menu</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3366"/>
            </a:gs>
            <a:gs pos="100000">
              <a:srgbClr val="993366">
                <a:gamma/>
                <a:shade val="66667"/>
                <a:invGamma/>
              </a:srgbClr>
            </a:gs>
          </a:gsLst>
          <a:path path="rect">
            <a:fillToRect r="100000" b="10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971D916-F0EE-42E8-B3C3-131E3AF03DEE}" type="slidenum">
              <a:rPr lang="en-US"/>
              <a:pPr/>
              <a:t>33</a:t>
            </a:fld>
            <a:endParaRPr lang="en-US"/>
          </a:p>
        </p:txBody>
      </p:sp>
      <p:sp>
        <p:nvSpPr>
          <p:cNvPr id="10246" name="Text Box 6"/>
          <p:cNvSpPr txBox="1">
            <a:spLocks noChangeArrowheads="1"/>
          </p:cNvSpPr>
          <p:nvPr/>
        </p:nvSpPr>
        <p:spPr bwMode="auto">
          <a:xfrm>
            <a:off x="2590800" y="228600"/>
            <a:ext cx="419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t>Library</a:t>
            </a:r>
          </a:p>
        </p:txBody>
      </p:sp>
      <p:sp>
        <p:nvSpPr>
          <p:cNvPr id="10247" name="Text Box 7"/>
          <p:cNvSpPr txBox="1">
            <a:spLocks noChangeArrowheads="1"/>
          </p:cNvSpPr>
          <p:nvPr/>
        </p:nvSpPr>
        <p:spPr bwMode="auto">
          <a:xfrm>
            <a:off x="533400" y="1219200"/>
            <a:ext cx="82296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t>1</a:t>
            </a:r>
            <a:r>
              <a:rPr lang="en-US" sz="3200" baseline="30000"/>
              <a:t>st</a:t>
            </a:r>
            <a:r>
              <a:rPr lang="en-US" sz="3200"/>
              <a:t> graders have an open library. Your child will check out a library book and take it home to listen to the story. The student brings home the book every night and the parents read the book </a:t>
            </a:r>
            <a:r>
              <a:rPr lang="en-US" sz="3200" i="1">
                <a:solidFill>
                  <a:schemeClr val="tx2"/>
                </a:solidFill>
              </a:rPr>
              <a:t>to</a:t>
            </a:r>
            <a:r>
              <a:rPr lang="en-US" sz="3200"/>
              <a:t>  their child.  The book needs to come back to school each day.  When your child knows the book </a:t>
            </a:r>
            <a:r>
              <a:rPr lang="en-US" sz="3200" i="1">
                <a:solidFill>
                  <a:schemeClr val="tx2"/>
                </a:solidFill>
              </a:rPr>
              <a:t>very well</a:t>
            </a:r>
            <a:r>
              <a:rPr lang="en-US" sz="3200"/>
              <a:t>  and takes an Accelerated Reader test on the book at school, then the student will check out a new book.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3366"/>
            </a:gs>
            <a:gs pos="100000">
              <a:srgbClr val="993366">
                <a:gamma/>
                <a:shade val="66667"/>
                <a:invGamma/>
              </a:srgbClr>
            </a:gs>
          </a:gsLst>
          <a:path path="rect">
            <a:fillToRect r="100000" b="100000"/>
          </a:path>
        </a:gra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D0D0B2F7-0696-45ED-864E-3CE0DBD00774}" type="slidenum">
              <a:rPr lang="en-US"/>
              <a:pPr/>
              <a:t>34</a:t>
            </a:fld>
            <a:endParaRPr lang="en-US"/>
          </a:p>
        </p:txBody>
      </p:sp>
      <p:sp>
        <p:nvSpPr>
          <p:cNvPr id="43010" name="Text Box 2"/>
          <p:cNvSpPr txBox="1">
            <a:spLocks noChangeArrowheads="1"/>
          </p:cNvSpPr>
          <p:nvPr/>
        </p:nvSpPr>
        <p:spPr bwMode="auto">
          <a:xfrm>
            <a:off x="2590800" y="228600"/>
            <a:ext cx="419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t>Library cont.</a:t>
            </a:r>
          </a:p>
        </p:txBody>
      </p:sp>
      <p:sp>
        <p:nvSpPr>
          <p:cNvPr id="43011" name="Text Box 3"/>
          <p:cNvSpPr txBox="1">
            <a:spLocks noChangeArrowheads="1"/>
          </p:cNvSpPr>
          <p:nvPr/>
        </p:nvSpPr>
        <p:spPr bwMode="auto">
          <a:xfrm>
            <a:off x="533400" y="1219200"/>
            <a:ext cx="82296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t>Please assign a place to keep the books from school or put them right back in their backpack when homework is finished.  Then the books won’t get lost.</a:t>
            </a:r>
            <a:r>
              <a:rPr lang="en-US" sz="3200"/>
              <a:t>  </a:t>
            </a:r>
          </a:p>
        </p:txBody>
      </p:sp>
      <p:sp>
        <p:nvSpPr>
          <p:cNvPr id="43012" name="AutoShape 4">
            <a:hlinkClick r:id="rId2" action="ppaction://hlinksldjump" highlightClick="1"/>
          </p:cNvPr>
          <p:cNvSpPr>
            <a:spLocks noChangeArrowheads="1"/>
          </p:cNvSpPr>
          <p:nvPr/>
        </p:nvSpPr>
        <p:spPr bwMode="auto">
          <a:xfrm>
            <a:off x="381000" y="6019800"/>
            <a:ext cx="685800" cy="609600"/>
          </a:xfrm>
          <a:prstGeom prst="actionButtonBackPrevious">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3" name="Text Box 5"/>
          <p:cNvSpPr txBox="1">
            <a:spLocks noChangeArrowheads="1"/>
          </p:cNvSpPr>
          <p:nvPr/>
        </p:nvSpPr>
        <p:spPr bwMode="auto">
          <a:xfrm>
            <a:off x="0" y="57150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FF3300"/>
                </a:solidFill>
              </a:rPr>
              <a:t>Back to main menu</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D28CAB9-BE0B-433B-85D3-DD8621804A36}" type="slidenum">
              <a:rPr lang="en-US"/>
              <a:pPr/>
              <a:t>35</a:t>
            </a:fld>
            <a:endParaRPr lang="en-US"/>
          </a:p>
        </p:txBody>
      </p:sp>
      <p:sp>
        <p:nvSpPr>
          <p:cNvPr id="34818" name="Rectangle 2"/>
          <p:cNvSpPr>
            <a:spLocks noGrp="1" noChangeArrowheads="1"/>
          </p:cNvSpPr>
          <p:nvPr>
            <p:ph type="title"/>
          </p:nvPr>
        </p:nvSpPr>
        <p:spPr/>
        <p:txBody>
          <a:bodyPr/>
          <a:lstStyle/>
          <a:p>
            <a:r>
              <a:rPr lang="en-US">
                <a:solidFill>
                  <a:schemeClr val="accent1"/>
                </a:solidFill>
              </a:rPr>
              <a:t>Classroom Management</a:t>
            </a:r>
          </a:p>
        </p:txBody>
      </p:sp>
      <p:sp>
        <p:nvSpPr>
          <p:cNvPr id="34819" name="Rectangle 3"/>
          <p:cNvSpPr>
            <a:spLocks noGrp="1" noChangeArrowheads="1"/>
          </p:cNvSpPr>
          <p:nvPr>
            <p:ph type="body" idx="1"/>
          </p:nvPr>
        </p:nvSpPr>
        <p:spPr/>
        <p:txBody>
          <a:bodyPr/>
          <a:lstStyle/>
          <a:p>
            <a:r>
              <a:rPr lang="en-US">
                <a:solidFill>
                  <a:schemeClr val="bg2"/>
                </a:solidFill>
              </a:rPr>
              <a:t>1</a:t>
            </a:r>
            <a:r>
              <a:rPr lang="en-US" baseline="30000">
                <a:solidFill>
                  <a:schemeClr val="bg2"/>
                </a:solidFill>
              </a:rPr>
              <a:t>st</a:t>
            </a:r>
            <a:r>
              <a:rPr lang="en-US">
                <a:solidFill>
                  <a:schemeClr val="bg2"/>
                </a:solidFill>
              </a:rPr>
              <a:t> Grade will utilize the PBS (Positive Behavior System) of classroom management.   Your child will earn recognition for following the class rules, displaying good citizenship, following teacher directions, working independently,  and etc.   As your child makes good choices, he/she will move their name clip up to the next level.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8B5E6DB-6A38-4EBE-BBCE-BAF8BC636B9F}" type="slidenum">
              <a:rPr lang="en-US"/>
              <a:pPr/>
              <a:t>36</a:t>
            </a:fld>
            <a:endParaRPr lang="en-US"/>
          </a:p>
        </p:txBody>
      </p:sp>
      <p:sp>
        <p:nvSpPr>
          <p:cNvPr id="35842" name="Rectangle 2"/>
          <p:cNvSpPr>
            <a:spLocks noGrp="1" noChangeArrowheads="1"/>
          </p:cNvSpPr>
          <p:nvPr>
            <p:ph type="title"/>
          </p:nvPr>
        </p:nvSpPr>
        <p:spPr/>
        <p:txBody>
          <a:bodyPr/>
          <a:lstStyle/>
          <a:p>
            <a:r>
              <a:rPr lang="en-US" b="1">
                <a:solidFill>
                  <a:schemeClr val="accent1"/>
                </a:solidFill>
              </a:rPr>
              <a:t>Good Choices </a:t>
            </a:r>
          </a:p>
        </p:txBody>
      </p:sp>
      <p:sp>
        <p:nvSpPr>
          <p:cNvPr id="35843" name="Rectangle 3"/>
          <p:cNvSpPr>
            <a:spLocks noGrp="1" noChangeArrowheads="1"/>
          </p:cNvSpPr>
          <p:nvPr>
            <p:ph type="body" idx="1"/>
          </p:nvPr>
        </p:nvSpPr>
        <p:spPr>
          <a:xfrm>
            <a:off x="533400" y="1219200"/>
            <a:ext cx="7924800" cy="4906963"/>
          </a:xfrm>
        </p:spPr>
        <p:txBody>
          <a:bodyPr/>
          <a:lstStyle/>
          <a:p>
            <a:pPr>
              <a:buFontTx/>
              <a:buNone/>
            </a:pPr>
            <a:r>
              <a:rPr lang="en-US" b="1">
                <a:solidFill>
                  <a:schemeClr val="accent1"/>
                </a:solidFill>
              </a:rPr>
              <a:t>Every morning clips start on:</a:t>
            </a:r>
            <a:r>
              <a:rPr lang="en-US"/>
              <a:t> </a:t>
            </a:r>
          </a:p>
          <a:p>
            <a:r>
              <a:rPr lang="en-US">
                <a:solidFill>
                  <a:schemeClr val="bg2"/>
                </a:solidFill>
              </a:rPr>
              <a:t>Level 1 (Kitten or Good Student)  </a:t>
            </a:r>
          </a:p>
          <a:p>
            <a:pPr>
              <a:buFontTx/>
              <a:buNone/>
            </a:pPr>
            <a:r>
              <a:rPr lang="en-US" b="1">
                <a:solidFill>
                  <a:schemeClr val="accent1"/>
                </a:solidFill>
              </a:rPr>
              <a:t>Children move up the ladder as they make good choices:</a:t>
            </a:r>
          </a:p>
          <a:p>
            <a:r>
              <a:rPr lang="en-US">
                <a:solidFill>
                  <a:schemeClr val="bg2"/>
                </a:solidFill>
              </a:rPr>
              <a:t>Level 2 (Bobcat or Super Student)</a:t>
            </a:r>
          </a:p>
          <a:p>
            <a:r>
              <a:rPr lang="en-US">
                <a:solidFill>
                  <a:schemeClr val="bg2"/>
                </a:solidFill>
              </a:rPr>
              <a:t>Level 3 (Cougar or Great Student)</a:t>
            </a:r>
          </a:p>
          <a:p>
            <a:r>
              <a:rPr lang="en-US">
                <a:solidFill>
                  <a:schemeClr val="bg2"/>
                </a:solidFill>
              </a:rPr>
              <a:t>Level 4 (Cheetah or Fantastic Student)</a:t>
            </a:r>
          </a:p>
          <a:p>
            <a:r>
              <a:rPr lang="en-US">
                <a:solidFill>
                  <a:schemeClr val="bg2"/>
                </a:solidFill>
              </a:rPr>
              <a:t>Level 5 (Lion or Outstanding Student)</a:t>
            </a:r>
          </a:p>
          <a:p>
            <a:endParaRPr lang="en-US">
              <a:solidFill>
                <a:schemeClr val="bg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A693A175-1806-4F10-B519-52E2E86A3823}" type="slidenum">
              <a:rPr lang="en-US"/>
              <a:pPr/>
              <a:t>37</a:t>
            </a:fld>
            <a:endParaRPr lang="en-US"/>
          </a:p>
        </p:txBody>
      </p:sp>
      <p:pic>
        <p:nvPicPr>
          <p:cNvPr id="77828" name="Picture 4" descr="behavior ch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2988" y="0"/>
            <a:ext cx="413226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C6B43633-52A2-400A-970D-7266E55EE1B6}" type="slidenum">
              <a:rPr lang="en-US"/>
              <a:pPr/>
              <a:t>38</a:t>
            </a:fld>
            <a:endParaRPr lang="en-US"/>
          </a:p>
        </p:txBody>
      </p:sp>
      <p:sp>
        <p:nvSpPr>
          <p:cNvPr id="39938" name="Rectangle 2"/>
          <p:cNvSpPr>
            <a:spLocks noGrp="1" noChangeArrowheads="1"/>
          </p:cNvSpPr>
          <p:nvPr>
            <p:ph type="title"/>
          </p:nvPr>
        </p:nvSpPr>
        <p:spPr/>
        <p:txBody>
          <a:bodyPr/>
          <a:lstStyle/>
          <a:p>
            <a:r>
              <a:rPr lang="en-US" sz="4000" b="1">
                <a:solidFill>
                  <a:schemeClr val="accent1"/>
                </a:solidFill>
              </a:rPr>
              <a:t>Students who forget to follow the rules. </a:t>
            </a:r>
          </a:p>
        </p:txBody>
      </p:sp>
      <p:sp>
        <p:nvSpPr>
          <p:cNvPr id="39939" name="Rectangle 3"/>
          <p:cNvSpPr>
            <a:spLocks noGrp="1" noChangeArrowheads="1"/>
          </p:cNvSpPr>
          <p:nvPr>
            <p:ph type="body" idx="1"/>
          </p:nvPr>
        </p:nvSpPr>
        <p:spPr>
          <a:xfrm>
            <a:off x="533400" y="1600200"/>
            <a:ext cx="7924800" cy="4525963"/>
          </a:xfrm>
        </p:spPr>
        <p:txBody>
          <a:bodyPr/>
          <a:lstStyle/>
          <a:p>
            <a:pPr>
              <a:buFontTx/>
              <a:buNone/>
            </a:pPr>
            <a:r>
              <a:rPr lang="en-US" b="1">
                <a:solidFill>
                  <a:schemeClr val="accent1"/>
                </a:solidFill>
              </a:rPr>
              <a:t>Consequences:</a:t>
            </a:r>
            <a:r>
              <a:rPr lang="en-US"/>
              <a:t> </a:t>
            </a:r>
          </a:p>
          <a:p>
            <a:r>
              <a:rPr lang="en-US" sz="2600">
                <a:solidFill>
                  <a:schemeClr val="bg2"/>
                </a:solidFill>
              </a:rPr>
              <a:t>1</a:t>
            </a:r>
            <a:r>
              <a:rPr lang="en-US" sz="2600" baseline="30000">
                <a:solidFill>
                  <a:schemeClr val="bg2"/>
                </a:solidFill>
              </a:rPr>
              <a:t>st</a:t>
            </a:r>
            <a:r>
              <a:rPr lang="en-US" sz="2600">
                <a:solidFill>
                  <a:schemeClr val="bg2"/>
                </a:solidFill>
              </a:rPr>
              <a:t> time is a reminder – Warning   </a:t>
            </a:r>
          </a:p>
          <a:p>
            <a:r>
              <a:rPr lang="en-US" sz="2600">
                <a:solidFill>
                  <a:schemeClr val="bg2"/>
                </a:solidFill>
              </a:rPr>
              <a:t>2</a:t>
            </a:r>
            <a:r>
              <a:rPr lang="en-US" sz="2600" baseline="30000">
                <a:solidFill>
                  <a:schemeClr val="bg2"/>
                </a:solidFill>
              </a:rPr>
              <a:t>nd</a:t>
            </a:r>
            <a:r>
              <a:rPr lang="en-US" sz="2600">
                <a:solidFill>
                  <a:schemeClr val="bg2"/>
                </a:solidFill>
              </a:rPr>
              <a:t> – Warning with refocus</a:t>
            </a:r>
          </a:p>
          <a:p>
            <a:r>
              <a:rPr lang="en-US" sz="2600">
                <a:solidFill>
                  <a:schemeClr val="bg2"/>
                </a:solidFill>
              </a:rPr>
              <a:t>3</a:t>
            </a:r>
            <a:r>
              <a:rPr lang="en-US" sz="2600" baseline="30000">
                <a:solidFill>
                  <a:schemeClr val="bg2"/>
                </a:solidFill>
              </a:rPr>
              <a:t>rd</a:t>
            </a:r>
            <a:r>
              <a:rPr lang="en-US" sz="2600">
                <a:solidFill>
                  <a:schemeClr val="bg2"/>
                </a:solidFill>
              </a:rPr>
              <a:t> - Time Out</a:t>
            </a:r>
          </a:p>
          <a:p>
            <a:r>
              <a:rPr lang="en-US" sz="2600">
                <a:solidFill>
                  <a:schemeClr val="bg2"/>
                </a:solidFill>
              </a:rPr>
              <a:t>4</a:t>
            </a:r>
            <a:r>
              <a:rPr lang="en-US" sz="2600" baseline="30000">
                <a:solidFill>
                  <a:schemeClr val="bg2"/>
                </a:solidFill>
              </a:rPr>
              <a:t>th</a:t>
            </a:r>
            <a:r>
              <a:rPr lang="en-US" sz="2600">
                <a:solidFill>
                  <a:schemeClr val="bg2"/>
                </a:solidFill>
              </a:rPr>
              <a:t> - Lose a recess and talk to teacher</a:t>
            </a:r>
          </a:p>
          <a:p>
            <a:r>
              <a:rPr lang="en-US" sz="2600">
                <a:solidFill>
                  <a:schemeClr val="bg2"/>
                </a:solidFill>
              </a:rPr>
              <a:t>5</a:t>
            </a:r>
            <a:r>
              <a:rPr lang="en-US" sz="2600" baseline="30000">
                <a:solidFill>
                  <a:schemeClr val="bg2"/>
                </a:solidFill>
              </a:rPr>
              <a:t>th</a:t>
            </a:r>
            <a:r>
              <a:rPr lang="en-US" sz="2600">
                <a:solidFill>
                  <a:schemeClr val="bg2"/>
                </a:solidFill>
              </a:rPr>
              <a:t> - Red note sent home to be signed by parent and returned to school or a call to parents</a:t>
            </a:r>
          </a:p>
          <a:p>
            <a:r>
              <a:rPr lang="en-US" sz="2600">
                <a:solidFill>
                  <a:schemeClr val="bg2"/>
                </a:solidFill>
              </a:rPr>
              <a:t>6</a:t>
            </a:r>
            <a:r>
              <a:rPr lang="en-US" sz="2600" baseline="30000">
                <a:solidFill>
                  <a:schemeClr val="bg2"/>
                </a:solidFill>
              </a:rPr>
              <a:t>th</a:t>
            </a:r>
            <a:r>
              <a:rPr lang="en-US" sz="2600">
                <a:solidFill>
                  <a:schemeClr val="bg2"/>
                </a:solidFill>
              </a:rPr>
              <a:t> - Send to principal</a:t>
            </a:r>
          </a:p>
          <a:p>
            <a:pPr>
              <a:buFontTx/>
              <a:buNone/>
            </a:pPr>
            <a:endParaRPr lang="en-US" sz="2600">
              <a:solidFill>
                <a:schemeClr val="bg2"/>
              </a:solidFill>
            </a:endParaRPr>
          </a:p>
          <a:p>
            <a:pPr>
              <a:buFontTx/>
              <a:buNone/>
            </a:pPr>
            <a:endParaRPr lang="en-US">
              <a:solidFill>
                <a:schemeClr val="bg2"/>
              </a:solidFill>
            </a:endParaRPr>
          </a:p>
        </p:txBody>
      </p:sp>
      <p:sp>
        <p:nvSpPr>
          <p:cNvPr id="39940" name="AutoShape 4">
            <a:hlinkClick r:id="rId2" action="ppaction://hlinksldjump" highlightClick="1"/>
          </p:cNvPr>
          <p:cNvSpPr>
            <a:spLocks noChangeArrowheads="1"/>
          </p:cNvSpPr>
          <p:nvPr/>
        </p:nvSpPr>
        <p:spPr bwMode="auto">
          <a:xfrm>
            <a:off x="381000" y="6019800"/>
            <a:ext cx="685800" cy="609600"/>
          </a:xfrm>
          <a:prstGeom prst="actionButtonBackPrevious">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1" name="Text Box 5"/>
          <p:cNvSpPr txBox="1">
            <a:spLocks noChangeArrowheads="1"/>
          </p:cNvSpPr>
          <p:nvPr/>
        </p:nvSpPr>
        <p:spPr bwMode="auto">
          <a:xfrm>
            <a:off x="0" y="57150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FF3300"/>
                </a:solidFill>
              </a:rPr>
              <a:t>Back to main menu</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FD02B79-029C-4771-8A23-BF452C1DC134}" type="slidenum">
              <a:rPr lang="en-US"/>
              <a:pPr/>
              <a:t>39</a:t>
            </a:fld>
            <a:endParaRPr lang="en-US"/>
          </a:p>
        </p:txBody>
      </p:sp>
      <p:sp>
        <p:nvSpPr>
          <p:cNvPr id="50178" name="Rectangle 2"/>
          <p:cNvSpPr>
            <a:spLocks noGrp="1" noChangeArrowheads="1"/>
          </p:cNvSpPr>
          <p:nvPr>
            <p:ph type="title"/>
          </p:nvPr>
        </p:nvSpPr>
        <p:spPr/>
        <p:txBody>
          <a:bodyPr/>
          <a:lstStyle/>
          <a:p>
            <a:r>
              <a:rPr lang="en-US" sz="4800" b="1">
                <a:solidFill>
                  <a:srgbClr val="336699"/>
                </a:solidFill>
              </a:rPr>
              <a:t>Book Orders</a:t>
            </a:r>
          </a:p>
        </p:txBody>
      </p:sp>
      <p:sp>
        <p:nvSpPr>
          <p:cNvPr id="50179" name="Rectangle 3"/>
          <p:cNvSpPr>
            <a:spLocks noGrp="1" noChangeArrowheads="1"/>
          </p:cNvSpPr>
          <p:nvPr>
            <p:ph type="body" idx="1"/>
          </p:nvPr>
        </p:nvSpPr>
        <p:spPr>
          <a:xfrm>
            <a:off x="457200" y="1600200"/>
            <a:ext cx="8382000" cy="4648200"/>
          </a:xfrm>
        </p:spPr>
        <p:txBody>
          <a:bodyPr/>
          <a:lstStyle/>
          <a:p>
            <a:pPr>
              <a:buFontTx/>
              <a:buNone/>
            </a:pPr>
            <a:r>
              <a:rPr lang="en-US" sz="4400">
                <a:solidFill>
                  <a:srgbClr val="003300"/>
                </a:solidFill>
              </a:rPr>
              <a:t>Every year I periodically send home book orders.  Ordering books this way is much cheaper and creates excitement in your child for reading.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
          <p:cNvSpPr>
            <a:spLocks noGrp="1"/>
          </p:cNvSpPr>
          <p:nvPr>
            <p:ph type="sldNum" sz="quarter" idx="10"/>
          </p:nvPr>
        </p:nvSpPr>
        <p:spPr/>
        <p:txBody>
          <a:bodyPr/>
          <a:lstStyle/>
          <a:p>
            <a:fld id="{A70DF1BA-D026-4AA2-8325-BB781446F2E1}" type="slidenum">
              <a:rPr lang="en-US"/>
              <a:pPr/>
              <a:t>4</a:t>
            </a:fld>
            <a:endParaRPr lang="en-US"/>
          </a:p>
        </p:txBody>
      </p:sp>
      <p:sp>
        <p:nvSpPr>
          <p:cNvPr id="23554" name="Rectangle 2"/>
          <p:cNvSpPr>
            <a:spLocks noGrp="1" noChangeArrowheads="1"/>
          </p:cNvSpPr>
          <p:nvPr>
            <p:ph type="title"/>
          </p:nvPr>
        </p:nvSpPr>
        <p:spPr>
          <a:xfrm>
            <a:off x="457200" y="274638"/>
            <a:ext cx="8229600" cy="563562"/>
          </a:xfrm>
        </p:spPr>
        <p:txBody>
          <a:bodyPr/>
          <a:lstStyle/>
          <a:p>
            <a:r>
              <a:rPr lang="en-US" sz="4000"/>
              <a:t>Overview</a:t>
            </a:r>
          </a:p>
        </p:txBody>
      </p:sp>
      <p:graphicFrame>
        <p:nvGraphicFramePr>
          <p:cNvPr id="23611" name="Group 59"/>
          <p:cNvGraphicFramePr>
            <a:graphicFrameLocks noGrp="1"/>
          </p:cNvGraphicFramePr>
          <p:nvPr>
            <p:ph idx="1"/>
          </p:nvPr>
        </p:nvGraphicFramePr>
        <p:xfrm>
          <a:off x="457200" y="838200"/>
          <a:ext cx="8229600" cy="5715000"/>
        </p:xfrm>
        <a:graphic>
          <a:graphicData uri="http://schemas.openxmlformats.org/drawingml/2006/table">
            <a:tbl>
              <a:tblPr/>
              <a:tblGrid>
                <a:gridCol w="2743200"/>
                <a:gridCol w="2743200"/>
                <a:gridCol w="2743200"/>
              </a:tblGrid>
              <a:tr h="1527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Welcome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School Begins and Dismisses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Lunchroom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8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Volunteering at school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Homework</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Library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8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Classroom Management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Book Orders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Parties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School Rules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Excused Absences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Notes Home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76" name="AutoShape 24">
            <a:hlinkClick r:id="" action="ppaction://hlinkshowjump?jump=firstslide" highlightClick="1"/>
          </p:cNvPr>
          <p:cNvSpPr>
            <a:spLocks noChangeArrowheads="1"/>
          </p:cNvSpPr>
          <p:nvPr/>
        </p:nvSpPr>
        <p:spPr bwMode="auto">
          <a:xfrm>
            <a:off x="1524000" y="1828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7" name="AutoShape 45">
            <a:hlinkClick r:id="" action="ppaction://hlinkshowjump?jump=nextslide" highlightClick="1"/>
          </p:cNvPr>
          <p:cNvSpPr>
            <a:spLocks noChangeArrowheads="1"/>
          </p:cNvSpPr>
          <p:nvPr/>
        </p:nvSpPr>
        <p:spPr bwMode="auto">
          <a:xfrm>
            <a:off x="4191000" y="1828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8" name="AutoShape 46">
            <a:hlinkClick r:id="rId2" action="ppaction://hlinksldjump" highlightClick="1"/>
          </p:cNvPr>
          <p:cNvSpPr>
            <a:spLocks noChangeArrowheads="1"/>
          </p:cNvSpPr>
          <p:nvPr/>
        </p:nvSpPr>
        <p:spPr bwMode="auto">
          <a:xfrm>
            <a:off x="7010400" y="1828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9" name="AutoShape 47">
            <a:hlinkClick r:id="rId3" action="ppaction://hlinksldjump" highlightClick="1"/>
          </p:cNvPr>
          <p:cNvSpPr>
            <a:spLocks noChangeArrowheads="1"/>
          </p:cNvSpPr>
          <p:nvPr/>
        </p:nvSpPr>
        <p:spPr bwMode="auto">
          <a:xfrm>
            <a:off x="7010400" y="32004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0" name="AutoShape 48">
            <a:hlinkClick r:id="rId4" action="ppaction://hlinksldjump" highlightClick="1"/>
          </p:cNvPr>
          <p:cNvSpPr>
            <a:spLocks noChangeArrowheads="1"/>
          </p:cNvSpPr>
          <p:nvPr/>
        </p:nvSpPr>
        <p:spPr bwMode="auto">
          <a:xfrm>
            <a:off x="4191000" y="32004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1" name="AutoShape 49">
            <a:hlinkClick r:id="rId5" action="ppaction://hlinksldjump" highlightClick="1"/>
          </p:cNvPr>
          <p:cNvSpPr>
            <a:spLocks noChangeArrowheads="1"/>
          </p:cNvSpPr>
          <p:nvPr/>
        </p:nvSpPr>
        <p:spPr bwMode="auto">
          <a:xfrm>
            <a:off x="7086600" y="4495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2" name="AutoShape 50">
            <a:hlinkClick r:id="rId6" action="ppaction://hlinksldjump" highlightClick="1"/>
          </p:cNvPr>
          <p:cNvSpPr>
            <a:spLocks noChangeArrowheads="1"/>
          </p:cNvSpPr>
          <p:nvPr/>
        </p:nvSpPr>
        <p:spPr bwMode="auto">
          <a:xfrm>
            <a:off x="1524000" y="32004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3" name="AutoShape 51">
            <a:hlinkClick r:id="rId7" action="ppaction://hlinksldjump" highlightClick="1"/>
          </p:cNvPr>
          <p:cNvSpPr>
            <a:spLocks noChangeArrowheads="1"/>
          </p:cNvSpPr>
          <p:nvPr/>
        </p:nvSpPr>
        <p:spPr bwMode="auto">
          <a:xfrm>
            <a:off x="4343400" y="6019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4" name="AutoShape 52">
            <a:hlinkClick r:id="rId8" action="ppaction://hlinksldjump" highlightClick="1"/>
          </p:cNvPr>
          <p:cNvSpPr>
            <a:spLocks noChangeArrowheads="1"/>
          </p:cNvSpPr>
          <p:nvPr/>
        </p:nvSpPr>
        <p:spPr bwMode="auto">
          <a:xfrm>
            <a:off x="7010400" y="6019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5" name="AutoShape 53">
            <a:hlinkClick r:id="rId9" action="ppaction://hlinksldjump" highlightClick="1"/>
          </p:cNvPr>
          <p:cNvSpPr>
            <a:spLocks noChangeArrowheads="1"/>
          </p:cNvSpPr>
          <p:nvPr/>
        </p:nvSpPr>
        <p:spPr bwMode="auto">
          <a:xfrm>
            <a:off x="4267200" y="4495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6" name="AutoShape 54">
            <a:hlinkClick r:id="rId10" action="ppaction://hlinksldjump" highlightClick="1"/>
          </p:cNvPr>
          <p:cNvSpPr>
            <a:spLocks noChangeArrowheads="1"/>
          </p:cNvSpPr>
          <p:nvPr/>
        </p:nvSpPr>
        <p:spPr bwMode="auto">
          <a:xfrm>
            <a:off x="1524000" y="6019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7" name="AutoShape 55">
            <a:hlinkClick r:id="rId11" action="ppaction://hlinksldjump" highlightClick="1"/>
          </p:cNvPr>
          <p:cNvSpPr>
            <a:spLocks noChangeArrowheads="1"/>
          </p:cNvSpPr>
          <p:nvPr/>
        </p:nvSpPr>
        <p:spPr bwMode="auto">
          <a:xfrm>
            <a:off x="1524000" y="4495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F48959D-54A5-4157-919F-8F29F46EBD5C}" type="slidenum">
              <a:rPr lang="en-US"/>
              <a:pPr/>
              <a:t>40</a:t>
            </a:fld>
            <a:endParaRPr lang="en-US"/>
          </a:p>
        </p:txBody>
      </p:sp>
      <p:sp>
        <p:nvSpPr>
          <p:cNvPr id="81922" name="Rectangle 2"/>
          <p:cNvSpPr>
            <a:spLocks noGrp="1" noChangeArrowheads="1"/>
          </p:cNvSpPr>
          <p:nvPr>
            <p:ph type="title"/>
          </p:nvPr>
        </p:nvSpPr>
        <p:spPr/>
        <p:txBody>
          <a:bodyPr/>
          <a:lstStyle/>
          <a:p>
            <a:r>
              <a:rPr lang="en-US" sz="4800" b="1">
                <a:solidFill>
                  <a:srgbClr val="336699"/>
                </a:solidFill>
              </a:rPr>
              <a:t>Book Orders cont.</a:t>
            </a:r>
          </a:p>
        </p:txBody>
      </p:sp>
      <p:sp>
        <p:nvSpPr>
          <p:cNvPr id="81923" name="Rectangle 3"/>
          <p:cNvSpPr>
            <a:spLocks noGrp="1" noChangeArrowheads="1"/>
          </p:cNvSpPr>
          <p:nvPr>
            <p:ph type="body" idx="1"/>
          </p:nvPr>
        </p:nvSpPr>
        <p:spPr>
          <a:xfrm>
            <a:off x="457200" y="1600200"/>
            <a:ext cx="4724400" cy="4419600"/>
          </a:xfrm>
        </p:spPr>
        <p:txBody>
          <a:bodyPr/>
          <a:lstStyle/>
          <a:p>
            <a:pPr marL="609600" indent="-609600">
              <a:buFontTx/>
              <a:buAutoNum type="arabicPeriod"/>
            </a:pPr>
            <a:r>
              <a:rPr lang="en-US" sz="3600">
                <a:solidFill>
                  <a:srgbClr val="003300"/>
                </a:solidFill>
              </a:rPr>
              <a:t>When you order a book, first look through the order form and make your selection.</a:t>
            </a:r>
          </a:p>
          <a:p>
            <a:pPr marL="609600" indent="-609600">
              <a:buFontTx/>
              <a:buNone/>
            </a:pPr>
            <a:endParaRPr lang="en-US" sz="4400">
              <a:solidFill>
                <a:srgbClr val="003300"/>
              </a:solidFill>
            </a:endParaRPr>
          </a:p>
        </p:txBody>
      </p:sp>
      <p:pic>
        <p:nvPicPr>
          <p:cNvPr id="81924" name="Picture 4" descr="book or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676400"/>
            <a:ext cx="3956050"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1968DA24-C215-449F-B952-F237688C7657}" type="slidenum">
              <a:rPr lang="en-US"/>
              <a:pPr/>
              <a:t>41</a:t>
            </a:fld>
            <a:endParaRPr lang="en-US"/>
          </a:p>
        </p:txBody>
      </p:sp>
      <p:sp>
        <p:nvSpPr>
          <p:cNvPr id="58371" name="Rectangle 3"/>
          <p:cNvSpPr>
            <a:spLocks noGrp="1" noChangeArrowheads="1"/>
          </p:cNvSpPr>
          <p:nvPr>
            <p:ph type="body" idx="1"/>
          </p:nvPr>
        </p:nvSpPr>
        <p:spPr>
          <a:xfrm>
            <a:off x="457200" y="1371600"/>
            <a:ext cx="4114800" cy="4419600"/>
          </a:xfrm>
        </p:spPr>
        <p:txBody>
          <a:bodyPr/>
          <a:lstStyle/>
          <a:p>
            <a:pPr marL="609600" indent="-609600">
              <a:buFontTx/>
              <a:buNone/>
            </a:pPr>
            <a:r>
              <a:rPr lang="en-US" sz="3600">
                <a:solidFill>
                  <a:srgbClr val="003300"/>
                </a:solidFill>
              </a:rPr>
              <a:t>2.  Next, fill in the form on the back with your child’s name, the choice of books, and the amount.</a:t>
            </a:r>
          </a:p>
        </p:txBody>
      </p:sp>
      <p:sp>
        <p:nvSpPr>
          <p:cNvPr id="58373" name="Rectangle 5"/>
          <p:cNvSpPr>
            <a:spLocks noGrp="1" noChangeArrowheads="1"/>
          </p:cNvSpPr>
          <p:nvPr>
            <p:ph type="title"/>
          </p:nvPr>
        </p:nvSpPr>
        <p:spPr>
          <a:noFill/>
          <a:ln/>
        </p:spPr>
        <p:txBody>
          <a:bodyPr/>
          <a:lstStyle/>
          <a:p>
            <a:r>
              <a:rPr lang="en-US" sz="4800" b="1">
                <a:solidFill>
                  <a:srgbClr val="336699"/>
                </a:solidFill>
              </a:rPr>
              <a:t>Book Orders cont.</a:t>
            </a:r>
          </a:p>
        </p:txBody>
      </p:sp>
      <p:pic>
        <p:nvPicPr>
          <p:cNvPr id="58374" name="Picture 6" descr="book order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295400"/>
            <a:ext cx="4105275"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5B378821-F19D-4088-891B-9779D4234A16}" type="slidenum">
              <a:rPr lang="en-US"/>
              <a:pPr/>
              <a:t>42</a:t>
            </a:fld>
            <a:endParaRPr lang="en-US"/>
          </a:p>
        </p:txBody>
      </p:sp>
      <p:sp>
        <p:nvSpPr>
          <p:cNvPr id="82946" name="Rectangle 2"/>
          <p:cNvSpPr>
            <a:spLocks noGrp="1" noChangeArrowheads="1"/>
          </p:cNvSpPr>
          <p:nvPr>
            <p:ph type="body" idx="1"/>
          </p:nvPr>
        </p:nvSpPr>
        <p:spPr>
          <a:xfrm>
            <a:off x="457200" y="1981200"/>
            <a:ext cx="8077200" cy="3810000"/>
          </a:xfrm>
        </p:spPr>
        <p:txBody>
          <a:bodyPr/>
          <a:lstStyle/>
          <a:p>
            <a:pPr marL="609600" indent="-609600">
              <a:buFontTx/>
              <a:buNone/>
            </a:pPr>
            <a:r>
              <a:rPr lang="en-US" sz="3600">
                <a:solidFill>
                  <a:srgbClr val="003300"/>
                </a:solidFill>
              </a:rPr>
              <a:t>3.  Put your payment and the order form in an envelope.  Mark the front of the envelope with your child’s whole name.</a:t>
            </a:r>
          </a:p>
          <a:p>
            <a:pPr marL="609600" indent="-609600">
              <a:buFontTx/>
              <a:buNone/>
            </a:pPr>
            <a:r>
              <a:rPr lang="en-US" sz="3600">
                <a:solidFill>
                  <a:srgbClr val="003300"/>
                </a:solidFill>
              </a:rPr>
              <a:t>4.  Finally, send the envelope to school.</a:t>
            </a:r>
          </a:p>
        </p:txBody>
      </p:sp>
      <p:sp>
        <p:nvSpPr>
          <p:cNvPr id="82947" name="Rectangle 3"/>
          <p:cNvSpPr>
            <a:spLocks noGrp="1" noChangeArrowheads="1"/>
          </p:cNvSpPr>
          <p:nvPr>
            <p:ph type="title"/>
          </p:nvPr>
        </p:nvSpPr>
        <p:spPr>
          <a:noFill/>
          <a:ln/>
        </p:spPr>
        <p:txBody>
          <a:bodyPr/>
          <a:lstStyle/>
          <a:p>
            <a:r>
              <a:rPr lang="en-US" sz="4800" b="1">
                <a:solidFill>
                  <a:srgbClr val="336699"/>
                </a:solidFill>
              </a:rPr>
              <a:t>Book Orders cont.</a:t>
            </a:r>
          </a:p>
        </p:txBody>
      </p:sp>
      <p:sp>
        <p:nvSpPr>
          <p:cNvPr id="82948" name="AutoShape 4">
            <a:hlinkClick r:id="rId3" action="ppaction://hlinksldjump" highlightClick="1"/>
          </p:cNvPr>
          <p:cNvSpPr>
            <a:spLocks noChangeArrowheads="1"/>
          </p:cNvSpPr>
          <p:nvPr/>
        </p:nvSpPr>
        <p:spPr bwMode="auto">
          <a:xfrm>
            <a:off x="381000" y="6019800"/>
            <a:ext cx="685800" cy="609600"/>
          </a:xfrm>
          <a:prstGeom prst="actionButtonBackPrevious">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49" name="Text Box 5"/>
          <p:cNvSpPr txBox="1">
            <a:spLocks noChangeArrowheads="1"/>
          </p:cNvSpPr>
          <p:nvPr/>
        </p:nvSpPr>
        <p:spPr bwMode="auto">
          <a:xfrm>
            <a:off x="0" y="57150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FF3300"/>
                </a:solidFill>
              </a:rPr>
              <a:t>Back to main menu</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hlink"/>
            </a:gs>
            <a:gs pos="100000">
              <a:schemeClr val="hlink">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D58D987-5DA4-4066-9373-93E8F87FC476}" type="slidenum">
              <a:rPr lang="en-US"/>
              <a:pPr/>
              <a:t>43</a:t>
            </a:fld>
            <a:endParaRPr lang="en-US"/>
          </a:p>
        </p:txBody>
      </p:sp>
      <p:sp>
        <p:nvSpPr>
          <p:cNvPr id="18434" name="Text Box 2"/>
          <p:cNvSpPr txBox="1">
            <a:spLocks noChangeArrowheads="1"/>
          </p:cNvSpPr>
          <p:nvPr/>
        </p:nvSpPr>
        <p:spPr bwMode="auto">
          <a:xfrm>
            <a:off x="838200" y="762000"/>
            <a:ext cx="754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spcBef>
                <a:spcPct val="50000"/>
              </a:spcBef>
            </a:pPr>
            <a:r>
              <a:rPr lang="en-US" sz="4400" dirty="0">
                <a:latin typeface="Tahoma" pitchFamily="34" charset="0"/>
              </a:rPr>
              <a:t>Birthday Treats</a:t>
            </a:r>
            <a:endParaRPr lang="en-US" sz="3200" dirty="0">
              <a:latin typeface="Tahoma" pitchFamily="34" charset="0"/>
            </a:endParaRPr>
          </a:p>
        </p:txBody>
      </p:sp>
      <p:sp>
        <p:nvSpPr>
          <p:cNvPr id="18435" name="Text Box 3"/>
          <p:cNvSpPr txBox="1">
            <a:spLocks noChangeArrowheads="1"/>
          </p:cNvSpPr>
          <p:nvPr/>
        </p:nvSpPr>
        <p:spPr bwMode="auto">
          <a:xfrm>
            <a:off x="304800" y="1676400"/>
            <a:ext cx="86106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a:t>Students love sharing a birthday treat with their classmates.  If you would like to send treats to school for your child’s birthday,  please call or e-mail the teacher to let her know what day you will be sending the treats.  The teacher can give you the number of students in the class and make a note in the day’s lesson plan.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hlink"/>
            </a:gs>
            <a:gs pos="100000">
              <a:schemeClr val="hlink">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7F911D-FA9A-4FF3-96FD-BC16F9E705F3}" type="slidenum">
              <a:rPr lang="en-US"/>
              <a:pPr/>
              <a:t>44</a:t>
            </a:fld>
            <a:endParaRPr lang="en-US"/>
          </a:p>
        </p:txBody>
      </p:sp>
      <p:sp>
        <p:nvSpPr>
          <p:cNvPr id="40962" name="Text Box 2"/>
          <p:cNvSpPr txBox="1">
            <a:spLocks noChangeArrowheads="1"/>
          </p:cNvSpPr>
          <p:nvPr/>
        </p:nvSpPr>
        <p:spPr bwMode="auto">
          <a:xfrm>
            <a:off x="838200" y="228600"/>
            <a:ext cx="754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spcBef>
                <a:spcPct val="50000"/>
              </a:spcBef>
            </a:pPr>
            <a:r>
              <a:rPr lang="en-US" sz="4400" dirty="0">
                <a:latin typeface="Tahoma" pitchFamily="34" charset="0"/>
              </a:rPr>
              <a:t>Holidays</a:t>
            </a:r>
            <a:endParaRPr lang="en-US" sz="3200" dirty="0">
              <a:latin typeface="Tahoma" pitchFamily="34" charset="0"/>
            </a:endParaRPr>
          </a:p>
        </p:txBody>
      </p:sp>
      <p:sp>
        <p:nvSpPr>
          <p:cNvPr id="40963" name="Text Box 3"/>
          <p:cNvSpPr txBox="1">
            <a:spLocks noChangeArrowheads="1"/>
          </p:cNvSpPr>
          <p:nvPr/>
        </p:nvSpPr>
        <p:spPr bwMode="auto">
          <a:xfrm>
            <a:off x="304800" y="990600"/>
            <a:ext cx="8610600"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a:t>Classroom volunteers treat the children to three parties during the school year.  The parties are Halloween, Christmas, and Valentine’s Day.  If you can be a classroom volunteer, please contact your classroom teacher. </a:t>
            </a:r>
          </a:p>
          <a:p>
            <a:pPr>
              <a:spcBef>
                <a:spcPct val="50000"/>
              </a:spcBef>
            </a:pPr>
            <a:r>
              <a:rPr lang="en-US" sz="3600" b="1" dirty="0"/>
              <a:t>Mrs. Bingham</a:t>
            </a:r>
            <a:r>
              <a:rPr lang="en-US" sz="3600" dirty="0"/>
              <a:t> 423-5475 ext. 1002 or jbingham@hansen.k12.id.us             </a:t>
            </a:r>
            <a:r>
              <a:rPr lang="en-US" sz="3600" b="1" dirty="0" smtClean="0"/>
              <a:t>Miss Waterman</a:t>
            </a:r>
            <a:r>
              <a:rPr lang="en-US" sz="3600" dirty="0" smtClean="0"/>
              <a:t> </a:t>
            </a:r>
            <a:r>
              <a:rPr lang="en-US" sz="3600" dirty="0"/>
              <a:t>423-5475 ext. </a:t>
            </a:r>
            <a:r>
              <a:rPr lang="en-US" sz="3600" dirty="0" smtClean="0"/>
              <a:t>1005 or teswaterman@hansen.k12.id.us</a:t>
            </a:r>
            <a:endParaRPr lang="en-US" sz="3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hlink"/>
            </a:gs>
            <a:gs pos="100000">
              <a:schemeClr val="hlink">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EF5C70C-1543-4FF2-8126-E8DF991C43C3}" type="slidenum">
              <a:rPr lang="en-US"/>
              <a:pPr/>
              <a:t>45</a:t>
            </a:fld>
            <a:endParaRPr lang="en-US"/>
          </a:p>
        </p:txBody>
      </p:sp>
      <p:sp>
        <p:nvSpPr>
          <p:cNvPr id="41987" name="Text Box 3"/>
          <p:cNvSpPr txBox="1">
            <a:spLocks noChangeArrowheads="1"/>
          </p:cNvSpPr>
          <p:nvPr/>
        </p:nvSpPr>
        <p:spPr bwMode="auto">
          <a:xfrm>
            <a:off x="304800" y="990600"/>
            <a:ext cx="8610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a:t>Classroom parties are a reward for good student behavior.</a:t>
            </a:r>
          </a:p>
        </p:txBody>
      </p:sp>
      <p:sp>
        <p:nvSpPr>
          <p:cNvPr id="41988" name="AutoShape 4">
            <a:hlinkClick r:id="rId2" action="ppaction://hlinksldjump" highlightClick="1"/>
          </p:cNvPr>
          <p:cNvSpPr>
            <a:spLocks noChangeArrowheads="1"/>
          </p:cNvSpPr>
          <p:nvPr/>
        </p:nvSpPr>
        <p:spPr bwMode="auto">
          <a:xfrm>
            <a:off x="381000" y="6019800"/>
            <a:ext cx="685800" cy="609600"/>
          </a:xfrm>
          <a:prstGeom prst="actionButtonBackPrevious">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9" name="Text Box 5"/>
          <p:cNvSpPr txBox="1">
            <a:spLocks noChangeArrowheads="1"/>
          </p:cNvSpPr>
          <p:nvPr/>
        </p:nvSpPr>
        <p:spPr bwMode="auto">
          <a:xfrm>
            <a:off x="0" y="57150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FF3300"/>
                </a:solidFill>
              </a:rPr>
              <a:t>Back to main menu</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9A680E12-9CC7-410D-B232-6A8D1BD0ECAE}" type="slidenum">
              <a:rPr lang="en-US"/>
              <a:pPr/>
              <a:t>46</a:t>
            </a:fld>
            <a:endParaRPr lang="en-US"/>
          </a:p>
        </p:txBody>
      </p:sp>
      <p:sp>
        <p:nvSpPr>
          <p:cNvPr id="48130" name="Rectangle 2"/>
          <p:cNvSpPr>
            <a:spLocks noGrp="1" noChangeArrowheads="1"/>
          </p:cNvSpPr>
          <p:nvPr>
            <p:ph type="title"/>
          </p:nvPr>
        </p:nvSpPr>
        <p:spPr/>
        <p:txBody>
          <a:bodyPr/>
          <a:lstStyle/>
          <a:p>
            <a:r>
              <a:rPr lang="en-US" b="1">
                <a:solidFill>
                  <a:schemeClr val="bg2"/>
                </a:solidFill>
              </a:rPr>
              <a:t>School Rules</a:t>
            </a:r>
          </a:p>
        </p:txBody>
      </p:sp>
      <p:sp>
        <p:nvSpPr>
          <p:cNvPr id="48131" name="Rectangle 3"/>
          <p:cNvSpPr>
            <a:spLocks noGrp="1" noChangeArrowheads="1"/>
          </p:cNvSpPr>
          <p:nvPr>
            <p:ph type="body" idx="1"/>
          </p:nvPr>
        </p:nvSpPr>
        <p:spPr>
          <a:xfrm>
            <a:off x="457200" y="1600200"/>
            <a:ext cx="8229600" cy="4343400"/>
          </a:xfrm>
        </p:spPr>
        <p:txBody>
          <a:bodyPr/>
          <a:lstStyle/>
          <a:p>
            <a:pPr>
              <a:lnSpc>
                <a:spcPct val="90000"/>
              </a:lnSpc>
            </a:pPr>
            <a:r>
              <a:rPr lang="en-US" sz="4000">
                <a:solidFill>
                  <a:srgbClr val="003300"/>
                </a:solidFill>
              </a:rPr>
              <a:t>A copy of school information and rules will come home to each family.  Please read this information with your children and discuss it as a family.  This will help make the school experience easier and safer for your child.</a:t>
            </a:r>
          </a:p>
        </p:txBody>
      </p:sp>
      <p:sp>
        <p:nvSpPr>
          <p:cNvPr id="48132" name="AutoShape 4">
            <a:hlinkClick r:id="rId3" action="ppaction://hlinksldjump" highlightClick="1"/>
          </p:cNvPr>
          <p:cNvSpPr>
            <a:spLocks noChangeArrowheads="1"/>
          </p:cNvSpPr>
          <p:nvPr/>
        </p:nvSpPr>
        <p:spPr bwMode="auto">
          <a:xfrm>
            <a:off x="381000" y="6019800"/>
            <a:ext cx="685800" cy="609600"/>
          </a:xfrm>
          <a:prstGeom prst="actionButtonBackPrevious">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3" name="Text Box 5"/>
          <p:cNvSpPr txBox="1">
            <a:spLocks noChangeArrowheads="1"/>
          </p:cNvSpPr>
          <p:nvPr/>
        </p:nvSpPr>
        <p:spPr bwMode="auto">
          <a:xfrm>
            <a:off x="0" y="57150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FF3300"/>
                </a:solidFill>
              </a:rPr>
              <a:t>Back to main menu</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pattFill prst="wdDnDiag">
          <a:fgClr>
            <a:schemeClr val="bg1"/>
          </a:fgClr>
          <a:bgClr>
            <a:schemeClr val="accent2"/>
          </a:bgClr>
        </a:patt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7549CBEF-C3AB-4024-9305-2BE75F791E0E}" type="slidenum">
              <a:rPr lang="en-US"/>
              <a:pPr/>
              <a:t>47</a:t>
            </a:fld>
            <a:endParaRPr lang="en-US"/>
          </a:p>
        </p:txBody>
      </p:sp>
      <p:sp>
        <p:nvSpPr>
          <p:cNvPr id="47106" name="Rectangle 2"/>
          <p:cNvSpPr>
            <a:spLocks noGrp="1" noChangeArrowheads="1"/>
          </p:cNvSpPr>
          <p:nvPr>
            <p:ph type="title"/>
          </p:nvPr>
        </p:nvSpPr>
        <p:spPr>
          <a:xfrm>
            <a:off x="457200" y="274638"/>
            <a:ext cx="8229600" cy="944562"/>
          </a:xfrm>
        </p:spPr>
        <p:txBody>
          <a:bodyPr/>
          <a:lstStyle/>
          <a:p>
            <a:r>
              <a:rPr lang="en-US"/>
              <a:t>Excused Absences</a:t>
            </a:r>
          </a:p>
        </p:txBody>
      </p:sp>
      <p:sp>
        <p:nvSpPr>
          <p:cNvPr id="47107" name="Rectangle 3"/>
          <p:cNvSpPr>
            <a:spLocks noGrp="1" noChangeArrowheads="1"/>
          </p:cNvSpPr>
          <p:nvPr>
            <p:ph type="body" idx="1"/>
          </p:nvPr>
        </p:nvSpPr>
        <p:spPr>
          <a:xfrm>
            <a:off x="457200" y="1219200"/>
            <a:ext cx="8229600" cy="4876800"/>
          </a:xfrm>
        </p:spPr>
        <p:txBody>
          <a:bodyPr/>
          <a:lstStyle/>
          <a:p>
            <a:pPr>
              <a:buFontTx/>
              <a:buNone/>
            </a:pPr>
            <a:r>
              <a:rPr lang="en-US" sz="2800" dirty="0"/>
              <a:t>Your child is learning many, many new things each day at school.  It is important that your child arrive on time and attend school each day.  If your child becomes sick, please call the office to notify them of your child’s illness.  If at all possible, please try to schedule appointments after school or on the Fridays your child is not at school. </a:t>
            </a:r>
          </a:p>
        </p:txBody>
      </p:sp>
      <p:sp>
        <p:nvSpPr>
          <p:cNvPr id="47108" name="AutoShape 4">
            <a:hlinkClick r:id="rId2" action="ppaction://hlinksldjump" highlightClick="1"/>
          </p:cNvPr>
          <p:cNvSpPr>
            <a:spLocks noChangeArrowheads="1"/>
          </p:cNvSpPr>
          <p:nvPr/>
        </p:nvSpPr>
        <p:spPr bwMode="auto">
          <a:xfrm>
            <a:off x="381000" y="6019800"/>
            <a:ext cx="685800" cy="609600"/>
          </a:xfrm>
          <a:prstGeom prst="actionButtonBackPrevious">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09" name="Text Box 5"/>
          <p:cNvSpPr txBox="1">
            <a:spLocks noChangeArrowheads="1"/>
          </p:cNvSpPr>
          <p:nvPr/>
        </p:nvSpPr>
        <p:spPr bwMode="auto">
          <a:xfrm>
            <a:off x="0" y="57150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FF3300"/>
                </a:solidFill>
              </a:rPr>
              <a:t>Back to main menu</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CCFFFF"/>
            </a:gs>
            <a:gs pos="100000">
              <a:srgbClr val="CCFFFF">
                <a:gamma/>
                <a:shade val="82353"/>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0D98E22F-CD61-40FB-857B-69851A391800}" type="slidenum">
              <a:rPr lang="en-US"/>
              <a:pPr/>
              <a:t>48</a:t>
            </a:fld>
            <a:endParaRPr lang="en-US"/>
          </a:p>
        </p:txBody>
      </p:sp>
      <p:sp>
        <p:nvSpPr>
          <p:cNvPr id="37890" name="Text Box 2"/>
          <p:cNvSpPr txBox="1">
            <a:spLocks noChangeArrowheads="1"/>
          </p:cNvSpPr>
          <p:nvPr/>
        </p:nvSpPr>
        <p:spPr bwMode="auto">
          <a:xfrm>
            <a:off x="609600" y="1143000"/>
            <a:ext cx="48768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a:solidFill>
                  <a:schemeClr val="bg1"/>
                </a:solidFill>
                <a:latin typeface="Tahoma" pitchFamily="34" charset="0"/>
              </a:rPr>
              <a:t>Please check your child’s backpack every night. Homework folders contain their homework each night.  Notes for parents are usually on colored paper.  So, look for colored paper…..                          </a:t>
            </a:r>
            <a:r>
              <a:rPr lang="en-US" sz="3200" b="1" i="1">
                <a:solidFill>
                  <a:schemeClr val="bg1"/>
                </a:solidFill>
                <a:latin typeface="Tahoma" pitchFamily="34" charset="0"/>
              </a:rPr>
              <a:t>It’s a note for you!</a:t>
            </a:r>
            <a:r>
              <a:rPr lang="en-US" sz="3200" b="1">
                <a:solidFill>
                  <a:schemeClr val="bg1"/>
                </a:solidFill>
                <a:latin typeface="Tahoma" pitchFamily="34" charset="0"/>
              </a:rPr>
              <a:t> </a:t>
            </a:r>
          </a:p>
          <a:p>
            <a:pPr>
              <a:spcBef>
                <a:spcPct val="50000"/>
              </a:spcBef>
            </a:pPr>
            <a:endParaRPr lang="en-US" sz="3200" b="1">
              <a:solidFill>
                <a:schemeClr val="bg1"/>
              </a:solidFill>
              <a:latin typeface="Tahoma" pitchFamily="34" charset="0"/>
            </a:endParaRPr>
          </a:p>
        </p:txBody>
      </p:sp>
      <p:pic>
        <p:nvPicPr>
          <p:cNvPr id="37892" name="Picture 4" descr="MC90033573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447800"/>
            <a:ext cx="2854325" cy="3922713"/>
          </a:xfrm>
          <a:prstGeom prst="rect">
            <a:avLst/>
          </a:prstGeom>
          <a:noFill/>
          <a:extLst>
            <a:ext uri="{909E8E84-426E-40DD-AFC4-6F175D3DCCD1}">
              <a14:hiddenFill xmlns:a14="http://schemas.microsoft.com/office/drawing/2010/main">
                <a:solidFill>
                  <a:srgbClr val="FFFFFF"/>
                </a:solidFill>
              </a14:hiddenFill>
            </a:ext>
          </a:extLst>
        </p:spPr>
      </p:pic>
      <p:sp>
        <p:nvSpPr>
          <p:cNvPr id="37898" name="AutoShape 10">
            <a:hlinkClick r:id="rId3" action="ppaction://hlinksldjump" highlightClick="1"/>
          </p:cNvPr>
          <p:cNvSpPr>
            <a:spLocks noChangeArrowheads="1"/>
          </p:cNvSpPr>
          <p:nvPr/>
        </p:nvSpPr>
        <p:spPr bwMode="auto">
          <a:xfrm>
            <a:off x="381000" y="6019800"/>
            <a:ext cx="685800" cy="609600"/>
          </a:xfrm>
          <a:prstGeom prst="actionButtonBackPrevious">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9" name="Text Box 11"/>
          <p:cNvSpPr txBox="1">
            <a:spLocks noChangeArrowheads="1"/>
          </p:cNvSpPr>
          <p:nvPr/>
        </p:nvSpPr>
        <p:spPr bwMode="auto">
          <a:xfrm>
            <a:off x="0" y="57150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FF3300"/>
                </a:solidFill>
              </a:rPr>
              <a:t>Back to main menu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A5E559D-966E-49A4-B2EC-8823283A01E6}" type="slidenum">
              <a:rPr lang="en-US"/>
              <a:pPr/>
              <a:t>5</a:t>
            </a:fld>
            <a:endParaRPr lang="en-US"/>
          </a:p>
        </p:txBody>
      </p:sp>
      <p:sp>
        <p:nvSpPr>
          <p:cNvPr id="16386" name="Text Box 2"/>
          <p:cNvSpPr txBox="1">
            <a:spLocks noChangeArrowheads="1"/>
          </p:cNvSpPr>
          <p:nvPr/>
        </p:nvSpPr>
        <p:spPr bwMode="auto">
          <a:xfrm>
            <a:off x="838200" y="762000"/>
            <a:ext cx="7543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a:solidFill>
                  <a:schemeClr val="bg1"/>
                </a:solidFill>
                <a:latin typeface="Tahoma" pitchFamily="34" charset="0"/>
              </a:rPr>
              <a:t> School begins at 8:15 every morning.  You may drop off your child 15 min. early to eat breakfast.  </a:t>
            </a:r>
          </a:p>
        </p:txBody>
      </p:sp>
      <p:pic>
        <p:nvPicPr>
          <p:cNvPr id="16391" name="Picture 7" descr="MC90003936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819400"/>
            <a:ext cx="5715000" cy="3354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CCFFFF">
                <a:gamma/>
                <a:shade val="72941"/>
                <a:invGamma/>
              </a:srgbClr>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ED52E30-7516-4213-AD2F-649DC4F50626}" type="slidenum">
              <a:rPr lang="en-US"/>
              <a:pPr/>
              <a:t>6</a:t>
            </a:fld>
            <a:endParaRPr lang="en-US"/>
          </a:p>
        </p:txBody>
      </p:sp>
      <p:sp>
        <p:nvSpPr>
          <p:cNvPr id="36866" name="Text Box 2"/>
          <p:cNvSpPr txBox="1">
            <a:spLocks noChangeArrowheads="1"/>
          </p:cNvSpPr>
          <p:nvPr/>
        </p:nvSpPr>
        <p:spPr bwMode="auto">
          <a:xfrm>
            <a:off x="838200" y="76200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a:solidFill>
                  <a:schemeClr val="bg1"/>
                </a:solidFill>
                <a:latin typeface="Tahoma" pitchFamily="34" charset="0"/>
              </a:rPr>
              <a:t> School ends at 3:55.  Please be prompt if you pick up your child.  </a:t>
            </a:r>
          </a:p>
        </p:txBody>
      </p:sp>
      <p:pic>
        <p:nvPicPr>
          <p:cNvPr id="36868" name="Picture 4" descr="MC90029548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760538"/>
            <a:ext cx="7467600" cy="5097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CCFFFF">
                <a:gamma/>
                <a:shade val="72941"/>
                <a:invGamma/>
              </a:srgbClr>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175963F-5668-484C-B94F-94F56D594D93}" type="slidenum">
              <a:rPr lang="en-US"/>
              <a:pPr/>
              <a:t>7</a:t>
            </a:fld>
            <a:endParaRPr lang="en-US"/>
          </a:p>
        </p:txBody>
      </p:sp>
      <p:sp>
        <p:nvSpPr>
          <p:cNvPr id="38914" name="Text Box 2"/>
          <p:cNvSpPr txBox="1">
            <a:spLocks noChangeArrowheads="1"/>
          </p:cNvSpPr>
          <p:nvPr/>
        </p:nvSpPr>
        <p:spPr bwMode="auto">
          <a:xfrm>
            <a:off x="838200" y="762000"/>
            <a:ext cx="75438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a:solidFill>
                  <a:schemeClr val="bg1"/>
                </a:solidFill>
                <a:latin typeface="Tahoma" pitchFamily="34" charset="0"/>
              </a:rPr>
              <a:t>NO CHILD WILL BE RELEASED TO STRANGERS.  If you or the person you designated with the office to pick up your child has an emergency and someone else will be picking up your child, please call the school office or send a signed note stating          who will be picking up your                child.  </a:t>
            </a:r>
          </a:p>
        </p:txBody>
      </p:sp>
      <p:pic>
        <p:nvPicPr>
          <p:cNvPr id="38918" name="Picture 6" descr="MC90044574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7563" y="3733800"/>
            <a:ext cx="1404937" cy="3124200"/>
          </a:xfrm>
          <a:prstGeom prst="rect">
            <a:avLst/>
          </a:prstGeom>
          <a:noFill/>
          <a:extLst>
            <a:ext uri="{909E8E84-426E-40DD-AFC4-6F175D3DCCD1}">
              <a14:hiddenFill xmlns:a14="http://schemas.microsoft.com/office/drawing/2010/main">
                <a:solidFill>
                  <a:srgbClr val="FFFFFF"/>
                </a:solidFill>
              </a14:hiddenFill>
            </a:ext>
          </a:extLst>
        </p:spPr>
      </p:pic>
      <p:sp>
        <p:nvSpPr>
          <p:cNvPr id="38919" name="AutoShape 7">
            <a:hlinkClick r:id="rId3" action="ppaction://hlinksldjump" highlightClick="1"/>
          </p:cNvPr>
          <p:cNvSpPr>
            <a:spLocks noChangeArrowheads="1"/>
          </p:cNvSpPr>
          <p:nvPr/>
        </p:nvSpPr>
        <p:spPr bwMode="auto">
          <a:xfrm>
            <a:off x="381000" y="6019800"/>
            <a:ext cx="685800" cy="609600"/>
          </a:xfrm>
          <a:prstGeom prst="actionButtonBackPrevious">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0" name="Text Box 8"/>
          <p:cNvSpPr txBox="1">
            <a:spLocks noChangeArrowheads="1"/>
          </p:cNvSpPr>
          <p:nvPr/>
        </p:nvSpPr>
        <p:spPr bwMode="auto">
          <a:xfrm>
            <a:off x="0" y="57150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FF3300"/>
                </a:solidFill>
              </a:rPr>
              <a:t>Back to main menu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amma/>
                <a:shade val="46275"/>
                <a:invGamma/>
              </a:srgbClr>
            </a:gs>
            <a:gs pos="100000">
              <a:srgbClr val="FFFFCC"/>
            </a:gs>
          </a:gsLst>
          <a:lin ang="270000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D74A167-36D9-42B3-8440-F7D8C6DF52DA}" type="slidenum">
              <a:rPr lang="en-US"/>
              <a:pPr/>
              <a:t>8</a:t>
            </a:fld>
            <a:endParaRPr lang="en-US"/>
          </a:p>
        </p:txBody>
      </p:sp>
      <p:sp>
        <p:nvSpPr>
          <p:cNvPr id="17410" name="Text Box 2"/>
          <p:cNvSpPr txBox="1">
            <a:spLocks noChangeArrowheads="1"/>
          </p:cNvSpPr>
          <p:nvPr/>
        </p:nvSpPr>
        <p:spPr bwMode="auto">
          <a:xfrm>
            <a:off x="304800" y="304800"/>
            <a:ext cx="85344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dirty="0">
                <a:solidFill>
                  <a:schemeClr val="bg2"/>
                </a:solidFill>
                <a:latin typeface="Tahoma" pitchFamily="34" charset="0"/>
              </a:rPr>
              <a:t>1. Children may take advantage of the breakfast program.  Breakfast is served at </a:t>
            </a:r>
            <a:r>
              <a:rPr lang="en-US" sz="3200" dirty="0" smtClean="0">
                <a:solidFill>
                  <a:schemeClr val="bg2"/>
                </a:solidFill>
                <a:latin typeface="Tahoma" pitchFamily="34" charset="0"/>
              </a:rPr>
              <a:t>7:45-8:05 </a:t>
            </a:r>
            <a:r>
              <a:rPr lang="en-US" sz="3200" dirty="0">
                <a:solidFill>
                  <a:schemeClr val="bg2"/>
                </a:solidFill>
                <a:latin typeface="Tahoma" pitchFamily="34" charset="0"/>
              </a:rPr>
              <a:t>for the elementary school children.  </a:t>
            </a:r>
          </a:p>
          <a:p>
            <a:pPr>
              <a:spcBef>
                <a:spcPct val="50000"/>
              </a:spcBef>
            </a:pPr>
            <a:endParaRPr lang="en-US" sz="3200" dirty="0">
              <a:solidFill>
                <a:schemeClr val="bg2"/>
              </a:solidFill>
              <a:latin typeface="Tahoma" pitchFamily="34" charset="0"/>
            </a:endParaRPr>
          </a:p>
          <a:p>
            <a:pPr>
              <a:spcBef>
                <a:spcPct val="50000"/>
              </a:spcBef>
              <a:buFontTx/>
              <a:buChar char="•"/>
            </a:pPr>
            <a:endParaRPr lang="en-US" sz="3200" dirty="0">
              <a:solidFill>
                <a:schemeClr val="bg2"/>
              </a:solidFill>
              <a:latin typeface="Tahoma" pitchFamily="34" charset="0"/>
            </a:endParaRP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29000"/>
            <a:ext cx="6716713"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amma/>
                <a:shade val="46275"/>
                <a:invGamma/>
              </a:srgbClr>
            </a:gs>
            <a:gs pos="100000">
              <a:srgbClr val="FFFFCC"/>
            </a:gs>
          </a:gsLst>
          <a:lin ang="270000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523FBE2-BB19-4C56-AD82-A82B573FBD5B}" type="slidenum">
              <a:rPr lang="en-US"/>
              <a:pPr/>
              <a:t>9</a:t>
            </a:fld>
            <a:endParaRPr lang="en-US"/>
          </a:p>
        </p:txBody>
      </p:sp>
      <p:sp>
        <p:nvSpPr>
          <p:cNvPr id="31746" name="Text Box 2"/>
          <p:cNvSpPr txBox="1">
            <a:spLocks noChangeArrowheads="1"/>
          </p:cNvSpPr>
          <p:nvPr/>
        </p:nvSpPr>
        <p:spPr bwMode="auto">
          <a:xfrm>
            <a:off x="838200" y="76200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dirty="0">
                <a:solidFill>
                  <a:schemeClr val="bg2"/>
                </a:solidFill>
                <a:latin typeface="Tahoma" pitchFamily="34" charset="0"/>
              </a:rPr>
              <a:t>2.  Lunches are $</a:t>
            </a:r>
            <a:r>
              <a:rPr lang="en-US" sz="3200" dirty="0" smtClean="0">
                <a:solidFill>
                  <a:schemeClr val="bg2"/>
                </a:solidFill>
                <a:latin typeface="Tahoma" pitchFamily="34" charset="0"/>
              </a:rPr>
              <a:t>1.60 </a:t>
            </a:r>
            <a:r>
              <a:rPr lang="en-US" sz="3200" dirty="0">
                <a:solidFill>
                  <a:schemeClr val="bg2"/>
                </a:solidFill>
                <a:latin typeface="Tahoma" pitchFamily="34" charset="0"/>
              </a:rPr>
              <a:t>for </a:t>
            </a:r>
            <a:r>
              <a:rPr lang="en-US" sz="3200" dirty="0" smtClean="0">
                <a:solidFill>
                  <a:schemeClr val="bg2"/>
                </a:solidFill>
                <a:latin typeface="Tahoma" pitchFamily="34" charset="0"/>
              </a:rPr>
              <a:t>students per day.  </a:t>
            </a:r>
            <a:r>
              <a:rPr lang="en-US" sz="3200" dirty="0">
                <a:solidFill>
                  <a:schemeClr val="bg2"/>
                </a:solidFill>
                <a:latin typeface="Tahoma" pitchFamily="34" charset="0"/>
              </a:rPr>
              <a:t>$3.50 for adults.  </a:t>
            </a:r>
          </a:p>
        </p:txBody>
      </p:sp>
      <p:pic>
        <p:nvPicPr>
          <p:cNvPr id="31748" name="Picture 4" descr="MC90002445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819400"/>
            <a:ext cx="5119688" cy="3711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TotalTime>
  <Words>2565</Words>
  <Application>Microsoft Office PowerPoint</Application>
  <PresentationFormat>On-screen Show (4:3)</PresentationFormat>
  <Paragraphs>230</Paragraphs>
  <Slides>48</Slides>
  <Notes>0</Notes>
  <HiddenSlides>0</HiddenSlides>
  <MMClips>0</MMClip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Default Design</vt:lpstr>
      <vt:lpstr>Curtain Call</vt:lpstr>
      <vt:lpstr>Custom Design</vt:lpstr>
      <vt:lpstr>1_Custom Design</vt:lpstr>
      <vt:lpstr>Welcome to the 1st Grade  at Hansen Elementary</vt:lpstr>
      <vt:lpstr>Introduction</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Volunteers!</vt:lpstr>
      <vt:lpstr>Things That Can Be Done At Home</vt:lpstr>
      <vt:lpstr>Things That Are Done At School</vt:lpstr>
      <vt:lpstr>Homework</vt:lpstr>
      <vt:lpstr>Homework cont.</vt:lpstr>
      <vt:lpstr>Homework cont.</vt:lpstr>
      <vt:lpstr>Library Book</vt:lpstr>
      <vt:lpstr>Library Book cont.</vt:lpstr>
      <vt:lpstr>Library Book cont.</vt:lpstr>
      <vt:lpstr>Library Book cont.</vt:lpstr>
      <vt:lpstr>Little books</vt:lpstr>
      <vt:lpstr>Little books cont.</vt:lpstr>
      <vt:lpstr>Little books cont.</vt:lpstr>
      <vt:lpstr>Little books cont.</vt:lpstr>
      <vt:lpstr>Little books cont.</vt:lpstr>
      <vt:lpstr>Vocabulary page</vt:lpstr>
      <vt:lpstr>Vocabulary page cont.</vt:lpstr>
      <vt:lpstr>Spelling </vt:lpstr>
      <vt:lpstr>Spelling cont.</vt:lpstr>
      <vt:lpstr>Spelling cont.</vt:lpstr>
      <vt:lpstr>Spelling cont.</vt:lpstr>
      <vt:lpstr>Spelling cont.</vt:lpstr>
      <vt:lpstr>PowerPoint Presentation</vt:lpstr>
      <vt:lpstr>PowerPoint Presentation</vt:lpstr>
      <vt:lpstr>Classroom Management</vt:lpstr>
      <vt:lpstr>Good Choices </vt:lpstr>
      <vt:lpstr>PowerPoint Presentation</vt:lpstr>
      <vt:lpstr>Students who forget to follow the rules. </vt:lpstr>
      <vt:lpstr>Book Orders</vt:lpstr>
      <vt:lpstr>Book Orders cont.</vt:lpstr>
      <vt:lpstr>Book Orders cont.</vt:lpstr>
      <vt:lpstr>Book Orders cont.</vt:lpstr>
      <vt:lpstr>PowerPoint Presentation</vt:lpstr>
      <vt:lpstr>PowerPoint Presentation</vt:lpstr>
      <vt:lpstr>PowerPoint Presentation</vt:lpstr>
      <vt:lpstr>School Rules</vt:lpstr>
      <vt:lpstr>Excused Absences</vt:lpstr>
      <vt:lpstr>PowerPoint Presentation</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1st Grade  at Hansen Elementary</dc:title>
  <dc:creator>Julia Bingham</dc:creator>
  <cp:lastModifiedBy>Julia Bingham</cp:lastModifiedBy>
  <cp:revision>11</cp:revision>
  <cp:lastPrinted>2012-08-30T15:40:47Z</cp:lastPrinted>
  <dcterms:created xsi:type="dcterms:W3CDTF">2012-08-17T03:35:21Z</dcterms:created>
  <dcterms:modified xsi:type="dcterms:W3CDTF">2013-08-26T21:44:05Z</dcterms:modified>
</cp:coreProperties>
</file>